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6" r:id="rId12"/>
    <p:sldId id="26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8549"/>
    <p:restoredTop sz="94660"/>
  </p:normalViewPr>
  <p:slideViewPr>
    <p:cSldViewPr snapToGrid="0" showGuides="1">
      <p:cViewPr varScale="1">
        <p:scale>
          <a:sx n="99" d="100"/>
          <a:sy n="99" d="100"/>
        </p:scale>
        <p:origin x="-85" y="-51"/>
      </p:cViewPr>
      <p:guideLst>
        <p:guide orient="horz" pos="2159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BDD4-3CA5-40EA-B5E7-2F8E44263555}" type="datetimeFigureOut">
              <a:rPr lang="ko-KR" altLang="en-US" smtClean="0"/>
              <a:t>2020-08-21(Fri)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2336-B3ED-43BC-8800-B7CAE92B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687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BDD4-3CA5-40EA-B5E7-2F8E44263555}" type="datetimeFigureOut">
              <a:rPr lang="ko-KR" altLang="en-US" smtClean="0"/>
              <a:t>2020-08-21(Fri)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2336-B3ED-43BC-8800-B7CAE92B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969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BDD4-3CA5-40EA-B5E7-2F8E44263555}" type="datetimeFigureOut">
              <a:rPr lang="ko-KR" altLang="en-US" smtClean="0"/>
              <a:t>2020-08-21(Fri)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2336-B3ED-43BC-8800-B7CAE92B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4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BDD4-3CA5-40EA-B5E7-2F8E44263555}" type="datetimeFigureOut">
              <a:rPr lang="ko-KR" altLang="en-US" smtClean="0"/>
              <a:t>2020-08-21(Fri)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2336-B3ED-43BC-8800-B7CAE92B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611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BDD4-3CA5-40EA-B5E7-2F8E44263555}" type="datetimeFigureOut">
              <a:rPr lang="ko-KR" altLang="en-US" smtClean="0"/>
              <a:t>2020-08-21(Fri)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2336-B3ED-43BC-8800-B7CAE92B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395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BDD4-3CA5-40EA-B5E7-2F8E44263555}" type="datetimeFigureOut">
              <a:rPr lang="ko-KR" altLang="en-US" smtClean="0"/>
              <a:t>2020-08-21(Fri)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2336-B3ED-43BC-8800-B7CAE92B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23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BDD4-3CA5-40EA-B5E7-2F8E44263555}" type="datetimeFigureOut">
              <a:rPr lang="ko-KR" altLang="en-US" smtClean="0"/>
              <a:t>2020-08-21(Fri)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2336-B3ED-43BC-8800-B7CAE92B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354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BDD4-3CA5-40EA-B5E7-2F8E44263555}" type="datetimeFigureOut">
              <a:rPr lang="ko-KR" altLang="en-US" smtClean="0"/>
              <a:t>2020-08-21(Fri)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2336-B3ED-43BC-8800-B7CAE92B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761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BDD4-3CA5-40EA-B5E7-2F8E44263555}" type="datetimeFigureOut">
              <a:rPr lang="ko-KR" altLang="en-US" smtClean="0"/>
              <a:t>2020-08-21(Fri)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2336-B3ED-43BC-8800-B7CAE92B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72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BDD4-3CA5-40EA-B5E7-2F8E44263555}" type="datetimeFigureOut">
              <a:rPr lang="ko-KR" altLang="en-US" smtClean="0"/>
              <a:t>2020-08-21(Fri)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2336-B3ED-43BC-8800-B7CAE92B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513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BDD4-3CA5-40EA-B5E7-2F8E44263555}" type="datetimeFigureOut">
              <a:rPr lang="ko-KR" altLang="en-US" smtClean="0"/>
              <a:t>2020-08-21(Fri)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2336-B3ED-43BC-8800-B7CAE92B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943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7BDD4-3CA5-40EA-B5E7-2F8E44263555}" type="datetimeFigureOut">
              <a:rPr lang="ko-KR" altLang="en-US" smtClean="0"/>
              <a:t>2020-08-21(Fri)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92336-B3ED-43BC-8800-B7CAE92B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34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677" y="5892235"/>
            <a:ext cx="435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https</a:t>
            </a:r>
            <a:r>
              <a:rPr lang="en-US" altLang="ko-KR" dirty="0"/>
              <a:t>://github.com/Teetim-G/PK3L_LINC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0"/>
          <p:cNvSpPr/>
          <p:nvPr/>
        </p:nvSpPr>
        <p:spPr>
          <a:xfrm>
            <a:off x="2354987" y="1132513"/>
            <a:ext cx="7704856" cy="4320480"/>
          </a:xfrm>
          <a:custGeom>
            <a:avLst/>
            <a:gdLst>
              <a:gd name="connsiteX0" fmla="*/ 2736304 w 8154906"/>
              <a:gd name="connsiteY0" fmla="*/ 216024 h 4608512"/>
              <a:gd name="connsiteX1" fmla="*/ 2736304 w 8154906"/>
              <a:gd name="connsiteY1" fmla="*/ 0 h 4608512"/>
              <a:gd name="connsiteX2" fmla="*/ 7866868 w 8154906"/>
              <a:gd name="connsiteY2" fmla="*/ 0 h 4608512"/>
              <a:gd name="connsiteX3" fmla="*/ 8154906 w 8154906"/>
              <a:gd name="connsiteY3" fmla="*/ 288038 h 4608512"/>
              <a:gd name="connsiteX4" fmla="*/ 8154906 w 8154906"/>
              <a:gd name="connsiteY4" fmla="*/ 1227138 h 4608512"/>
              <a:gd name="connsiteX5" fmla="*/ 8154906 w 8154906"/>
              <a:gd name="connsiteY5" fmla="*/ 1440154 h 4608512"/>
              <a:gd name="connsiteX6" fmla="*/ 8154906 w 8154906"/>
              <a:gd name="connsiteY6" fmla="*/ 4533502 h 4608512"/>
              <a:gd name="connsiteX7" fmla="*/ 8079896 w 8154906"/>
              <a:gd name="connsiteY7" fmla="*/ 4608512 h 4608512"/>
              <a:gd name="connsiteX8" fmla="*/ 7992888 w 8154906"/>
              <a:gd name="connsiteY8" fmla="*/ 4608512 h 4608512"/>
              <a:gd name="connsiteX9" fmla="*/ 7992888 w 8154906"/>
              <a:gd name="connsiteY9" fmla="*/ 4320480 h 4608512"/>
              <a:gd name="connsiteX10" fmla="*/ 7704856 w 8154906"/>
              <a:gd name="connsiteY10" fmla="*/ 4320480 h 4608512"/>
              <a:gd name="connsiteX11" fmla="*/ 7704856 w 8154906"/>
              <a:gd name="connsiteY11" fmla="*/ 2061009 h 4608512"/>
              <a:gd name="connsiteX12" fmla="*/ 7331373 w 8154906"/>
              <a:gd name="connsiteY12" fmla="*/ 1728192 h 4608512"/>
              <a:gd name="connsiteX13" fmla="*/ 288038 w 8154906"/>
              <a:gd name="connsiteY13" fmla="*/ 1728192 h 4608512"/>
              <a:gd name="connsiteX14" fmla="*/ 0 w 8154906"/>
              <a:gd name="connsiteY14" fmla="*/ 1440154 h 4608512"/>
              <a:gd name="connsiteX15" fmla="*/ 0 w 8154906"/>
              <a:gd name="connsiteY15" fmla="*/ 288038 h 4608512"/>
              <a:gd name="connsiteX16" fmla="*/ 288038 w 8154906"/>
              <a:gd name="connsiteY16" fmla="*/ 0 h 4608512"/>
              <a:gd name="connsiteX17" fmla="*/ 1512168 w 8154906"/>
              <a:gd name="connsiteY17" fmla="*/ 0 h 4608512"/>
              <a:gd name="connsiteX18" fmla="*/ 1512168 w 8154906"/>
              <a:gd name="connsiteY18" fmla="*/ 216024 h 4608512"/>
              <a:gd name="connsiteX19" fmla="*/ 2827744 w 8154906"/>
              <a:gd name="connsiteY19" fmla="*/ 307464 h 4608512"/>
              <a:gd name="connsiteX0" fmla="*/ 2736304 w 8154906"/>
              <a:gd name="connsiteY0" fmla="*/ 216024 h 4608512"/>
              <a:gd name="connsiteX1" fmla="*/ 2736304 w 8154906"/>
              <a:gd name="connsiteY1" fmla="*/ 0 h 4608512"/>
              <a:gd name="connsiteX2" fmla="*/ 7866868 w 8154906"/>
              <a:gd name="connsiteY2" fmla="*/ 0 h 4608512"/>
              <a:gd name="connsiteX3" fmla="*/ 8154906 w 8154906"/>
              <a:gd name="connsiteY3" fmla="*/ 288038 h 4608512"/>
              <a:gd name="connsiteX4" fmla="*/ 8154906 w 8154906"/>
              <a:gd name="connsiteY4" fmla="*/ 1227138 h 4608512"/>
              <a:gd name="connsiteX5" fmla="*/ 8154906 w 8154906"/>
              <a:gd name="connsiteY5" fmla="*/ 1440154 h 4608512"/>
              <a:gd name="connsiteX6" fmla="*/ 8154906 w 8154906"/>
              <a:gd name="connsiteY6" fmla="*/ 4533502 h 4608512"/>
              <a:gd name="connsiteX7" fmla="*/ 8079896 w 8154906"/>
              <a:gd name="connsiteY7" fmla="*/ 4608512 h 4608512"/>
              <a:gd name="connsiteX8" fmla="*/ 7992888 w 8154906"/>
              <a:gd name="connsiteY8" fmla="*/ 4608512 h 4608512"/>
              <a:gd name="connsiteX9" fmla="*/ 7992888 w 8154906"/>
              <a:gd name="connsiteY9" fmla="*/ 4320480 h 4608512"/>
              <a:gd name="connsiteX10" fmla="*/ 7704856 w 8154906"/>
              <a:gd name="connsiteY10" fmla="*/ 4320480 h 4608512"/>
              <a:gd name="connsiteX11" fmla="*/ 7704856 w 8154906"/>
              <a:gd name="connsiteY11" fmla="*/ 2061009 h 4608512"/>
              <a:gd name="connsiteX12" fmla="*/ 7331373 w 8154906"/>
              <a:gd name="connsiteY12" fmla="*/ 1728192 h 4608512"/>
              <a:gd name="connsiteX13" fmla="*/ 288038 w 8154906"/>
              <a:gd name="connsiteY13" fmla="*/ 1728192 h 4608512"/>
              <a:gd name="connsiteX14" fmla="*/ 0 w 8154906"/>
              <a:gd name="connsiteY14" fmla="*/ 1440154 h 4608512"/>
              <a:gd name="connsiteX15" fmla="*/ 0 w 8154906"/>
              <a:gd name="connsiteY15" fmla="*/ 288038 h 4608512"/>
              <a:gd name="connsiteX16" fmla="*/ 288038 w 8154906"/>
              <a:gd name="connsiteY16" fmla="*/ 0 h 4608512"/>
              <a:gd name="connsiteX17" fmla="*/ 1512168 w 8154906"/>
              <a:gd name="connsiteY17" fmla="*/ 0 h 4608512"/>
              <a:gd name="connsiteX18" fmla="*/ 1512168 w 8154906"/>
              <a:gd name="connsiteY18" fmla="*/ 216024 h 4608512"/>
              <a:gd name="connsiteX0" fmla="*/ 2736304 w 8154906"/>
              <a:gd name="connsiteY0" fmla="*/ 216024 h 4608512"/>
              <a:gd name="connsiteX1" fmla="*/ 2736304 w 8154906"/>
              <a:gd name="connsiteY1" fmla="*/ 0 h 4608512"/>
              <a:gd name="connsiteX2" fmla="*/ 7866868 w 8154906"/>
              <a:gd name="connsiteY2" fmla="*/ 0 h 4608512"/>
              <a:gd name="connsiteX3" fmla="*/ 8154906 w 8154906"/>
              <a:gd name="connsiteY3" fmla="*/ 288038 h 4608512"/>
              <a:gd name="connsiteX4" fmla="*/ 8154906 w 8154906"/>
              <a:gd name="connsiteY4" fmla="*/ 1227138 h 4608512"/>
              <a:gd name="connsiteX5" fmla="*/ 8154906 w 8154906"/>
              <a:gd name="connsiteY5" fmla="*/ 1440154 h 4608512"/>
              <a:gd name="connsiteX6" fmla="*/ 8154906 w 8154906"/>
              <a:gd name="connsiteY6" fmla="*/ 4533502 h 4608512"/>
              <a:gd name="connsiteX7" fmla="*/ 8079896 w 8154906"/>
              <a:gd name="connsiteY7" fmla="*/ 4608512 h 4608512"/>
              <a:gd name="connsiteX8" fmla="*/ 7992888 w 8154906"/>
              <a:gd name="connsiteY8" fmla="*/ 4608512 h 4608512"/>
              <a:gd name="connsiteX9" fmla="*/ 7992888 w 8154906"/>
              <a:gd name="connsiteY9" fmla="*/ 4320480 h 4608512"/>
              <a:gd name="connsiteX10" fmla="*/ 7704856 w 8154906"/>
              <a:gd name="connsiteY10" fmla="*/ 4320480 h 4608512"/>
              <a:gd name="connsiteX11" fmla="*/ 7704856 w 8154906"/>
              <a:gd name="connsiteY11" fmla="*/ 2061009 h 4608512"/>
              <a:gd name="connsiteX12" fmla="*/ 7331373 w 8154906"/>
              <a:gd name="connsiteY12" fmla="*/ 1728192 h 4608512"/>
              <a:gd name="connsiteX13" fmla="*/ 288038 w 8154906"/>
              <a:gd name="connsiteY13" fmla="*/ 1728192 h 4608512"/>
              <a:gd name="connsiteX14" fmla="*/ 0 w 8154906"/>
              <a:gd name="connsiteY14" fmla="*/ 1440154 h 4608512"/>
              <a:gd name="connsiteX15" fmla="*/ 0 w 8154906"/>
              <a:gd name="connsiteY15" fmla="*/ 288038 h 4608512"/>
              <a:gd name="connsiteX16" fmla="*/ 288038 w 8154906"/>
              <a:gd name="connsiteY16" fmla="*/ 0 h 4608512"/>
              <a:gd name="connsiteX17" fmla="*/ 1512168 w 8154906"/>
              <a:gd name="connsiteY17" fmla="*/ 0 h 4608512"/>
              <a:gd name="connsiteX0" fmla="*/ 2736304 w 8154906"/>
              <a:gd name="connsiteY0" fmla="*/ 0 h 4608512"/>
              <a:gd name="connsiteX1" fmla="*/ 7866868 w 8154906"/>
              <a:gd name="connsiteY1" fmla="*/ 0 h 4608512"/>
              <a:gd name="connsiteX2" fmla="*/ 8154906 w 8154906"/>
              <a:gd name="connsiteY2" fmla="*/ 288038 h 4608512"/>
              <a:gd name="connsiteX3" fmla="*/ 8154906 w 8154906"/>
              <a:gd name="connsiteY3" fmla="*/ 1227138 h 4608512"/>
              <a:gd name="connsiteX4" fmla="*/ 8154906 w 8154906"/>
              <a:gd name="connsiteY4" fmla="*/ 1440154 h 4608512"/>
              <a:gd name="connsiteX5" fmla="*/ 8154906 w 8154906"/>
              <a:gd name="connsiteY5" fmla="*/ 4533502 h 4608512"/>
              <a:gd name="connsiteX6" fmla="*/ 8079896 w 8154906"/>
              <a:gd name="connsiteY6" fmla="*/ 4608512 h 4608512"/>
              <a:gd name="connsiteX7" fmla="*/ 7992888 w 8154906"/>
              <a:gd name="connsiteY7" fmla="*/ 4608512 h 4608512"/>
              <a:gd name="connsiteX8" fmla="*/ 7992888 w 8154906"/>
              <a:gd name="connsiteY8" fmla="*/ 4320480 h 4608512"/>
              <a:gd name="connsiteX9" fmla="*/ 7704856 w 8154906"/>
              <a:gd name="connsiteY9" fmla="*/ 4320480 h 4608512"/>
              <a:gd name="connsiteX10" fmla="*/ 7704856 w 8154906"/>
              <a:gd name="connsiteY10" fmla="*/ 2061009 h 4608512"/>
              <a:gd name="connsiteX11" fmla="*/ 7331373 w 8154906"/>
              <a:gd name="connsiteY11" fmla="*/ 1728192 h 4608512"/>
              <a:gd name="connsiteX12" fmla="*/ 288038 w 8154906"/>
              <a:gd name="connsiteY12" fmla="*/ 1728192 h 4608512"/>
              <a:gd name="connsiteX13" fmla="*/ 0 w 8154906"/>
              <a:gd name="connsiteY13" fmla="*/ 1440154 h 4608512"/>
              <a:gd name="connsiteX14" fmla="*/ 0 w 8154906"/>
              <a:gd name="connsiteY14" fmla="*/ 288038 h 4608512"/>
              <a:gd name="connsiteX15" fmla="*/ 288038 w 8154906"/>
              <a:gd name="connsiteY15" fmla="*/ 0 h 4608512"/>
              <a:gd name="connsiteX16" fmla="*/ 1512168 w 8154906"/>
              <a:gd name="connsiteY16" fmla="*/ 0 h 4608512"/>
              <a:gd name="connsiteX0" fmla="*/ 7866868 w 8154906"/>
              <a:gd name="connsiteY0" fmla="*/ 0 h 4608512"/>
              <a:gd name="connsiteX1" fmla="*/ 8154906 w 8154906"/>
              <a:gd name="connsiteY1" fmla="*/ 288038 h 4608512"/>
              <a:gd name="connsiteX2" fmla="*/ 8154906 w 8154906"/>
              <a:gd name="connsiteY2" fmla="*/ 1227138 h 4608512"/>
              <a:gd name="connsiteX3" fmla="*/ 8154906 w 8154906"/>
              <a:gd name="connsiteY3" fmla="*/ 1440154 h 4608512"/>
              <a:gd name="connsiteX4" fmla="*/ 8154906 w 8154906"/>
              <a:gd name="connsiteY4" fmla="*/ 4533502 h 4608512"/>
              <a:gd name="connsiteX5" fmla="*/ 8079896 w 8154906"/>
              <a:gd name="connsiteY5" fmla="*/ 4608512 h 4608512"/>
              <a:gd name="connsiteX6" fmla="*/ 7992888 w 8154906"/>
              <a:gd name="connsiteY6" fmla="*/ 4608512 h 4608512"/>
              <a:gd name="connsiteX7" fmla="*/ 7992888 w 8154906"/>
              <a:gd name="connsiteY7" fmla="*/ 4320480 h 4608512"/>
              <a:gd name="connsiteX8" fmla="*/ 7704856 w 8154906"/>
              <a:gd name="connsiteY8" fmla="*/ 4320480 h 4608512"/>
              <a:gd name="connsiteX9" fmla="*/ 7704856 w 8154906"/>
              <a:gd name="connsiteY9" fmla="*/ 2061009 h 4608512"/>
              <a:gd name="connsiteX10" fmla="*/ 7331373 w 8154906"/>
              <a:gd name="connsiteY10" fmla="*/ 1728192 h 4608512"/>
              <a:gd name="connsiteX11" fmla="*/ 288038 w 8154906"/>
              <a:gd name="connsiteY11" fmla="*/ 1728192 h 4608512"/>
              <a:gd name="connsiteX12" fmla="*/ 0 w 8154906"/>
              <a:gd name="connsiteY12" fmla="*/ 1440154 h 4608512"/>
              <a:gd name="connsiteX13" fmla="*/ 0 w 8154906"/>
              <a:gd name="connsiteY13" fmla="*/ 288038 h 4608512"/>
              <a:gd name="connsiteX14" fmla="*/ 288038 w 8154906"/>
              <a:gd name="connsiteY14" fmla="*/ 0 h 4608512"/>
              <a:gd name="connsiteX15" fmla="*/ 1512168 w 8154906"/>
              <a:gd name="connsiteY15" fmla="*/ 0 h 4608512"/>
              <a:gd name="connsiteX0" fmla="*/ 8154906 w 8154906"/>
              <a:gd name="connsiteY0" fmla="*/ 288038 h 4608512"/>
              <a:gd name="connsiteX1" fmla="*/ 8154906 w 8154906"/>
              <a:gd name="connsiteY1" fmla="*/ 1227138 h 4608512"/>
              <a:gd name="connsiteX2" fmla="*/ 8154906 w 8154906"/>
              <a:gd name="connsiteY2" fmla="*/ 1440154 h 4608512"/>
              <a:gd name="connsiteX3" fmla="*/ 8154906 w 8154906"/>
              <a:gd name="connsiteY3" fmla="*/ 4533502 h 4608512"/>
              <a:gd name="connsiteX4" fmla="*/ 8079896 w 8154906"/>
              <a:gd name="connsiteY4" fmla="*/ 4608512 h 4608512"/>
              <a:gd name="connsiteX5" fmla="*/ 7992888 w 8154906"/>
              <a:gd name="connsiteY5" fmla="*/ 4608512 h 4608512"/>
              <a:gd name="connsiteX6" fmla="*/ 7992888 w 8154906"/>
              <a:gd name="connsiteY6" fmla="*/ 4320480 h 4608512"/>
              <a:gd name="connsiteX7" fmla="*/ 7704856 w 8154906"/>
              <a:gd name="connsiteY7" fmla="*/ 4320480 h 4608512"/>
              <a:gd name="connsiteX8" fmla="*/ 7704856 w 8154906"/>
              <a:gd name="connsiteY8" fmla="*/ 2061009 h 4608512"/>
              <a:gd name="connsiteX9" fmla="*/ 7331373 w 8154906"/>
              <a:gd name="connsiteY9" fmla="*/ 1728192 h 4608512"/>
              <a:gd name="connsiteX10" fmla="*/ 288038 w 8154906"/>
              <a:gd name="connsiteY10" fmla="*/ 1728192 h 4608512"/>
              <a:gd name="connsiteX11" fmla="*/ 0 w 8154906"/>
              <a:gd name="connsiteY11" fmla="*/ 1440154 h 4608512"/>
              <a:gd name="connsiteX12" fmla="*/ 0 w 8154906"/>
              <a:gd name="connsiteY12" fmla="*/ 288038 h 4608512"/>
              <a:gd name="connsiteX13" fmla="*/ 288038 w 8154906"/>
              <a:gd name="connsiteY13" fmla="*/ 0 h 4608512"/>
              <a:gd name="connsiteX14" fmla="*/ 1512168 w 8154906"/>
              <a:gd name="connsiteY14" fmla="*/ 0 h 4608512"/>
              <a:gd name="connsiteX0" fmla="*/ 8154906 w 8154906"/>
              <a:gd name="connsiteY0" fmla="*/ 1227138 h 4608512"/>
              <a:gd name="connsiteX1" fmla="*/ 8154906 w 8154906"/>
              <a:gd name="connsiteY1" fmla="*/ 1440154 h 4608512"/>
              <a:gd name="connsiteX2" fmla="*/ 8154906 w 8154906"/>
              <a:gd name="connsiteY2" fmla="*/ 4533502 h 4608512"/>
              <a:gd name="connsiteX3" fmla="*/ 8079896 w 8154906"/>
              <a:gd name="connsiteY3" fmla="*/ 4608512 h 4608512"/>
              <a:gd name="connsiteX4" fmla="*/ 7992888 w 8154906"/>
              <a:gd name="connsiteY4" fmla="*/ 4608512 h 4608512"/>
              <a:gd name="connsiteX5" fmla="*/ 7992888 w 8154906"/>
              <a:gd name="connsiteY5" fmla="*/ 4320480 h 4608512"/>
              <a:gd name="connsiteX6" fmla="*/ 7704856 w 8154906"/>
              <a:gd name="connsiteY6" fmla="*/ 4320480 h 4608512"/>
              <a:gd name="connsiteX7" fmla="*/ 7704856 w 8154906"/>
              <a:gd name="connsiteY7" fmla="*/ 2061009 h 4608512"/>
              <a:gd name="connsiteX8" fmla="*/ 7331373 w 8154906"/>
              <a:gd name="connsiteY8" fmla="*/ 1728192 h 4608512"/>
              <a:gd name="connsiteX9" fmla="*/ 288038 w 8154906"/>
              <a:gd name="connsiteY9" fmla="*/ 1728192 h 4608512"/>
              <a:gd name="connsiteX10" fmla="*/ 0 w 8154906"/>
              <a:gd name="connsiteY10" fmla="*/ 1440154 h 4608512"/>
              <a:gd name="connsiteX11" fmla="*/ 0 w 8154906"/>
              <a:gd name="connsiteY11" fmla="*/ 288038 h 4608512"/>
              <a:gd name="connsiteX12" fmla="*/ 288038 w 8154906"/>
              <a:gd name="connsiteY12" fmla="*/ 0 h 4608512"/>
              <a:gd name="connsiteX13" fmla="*/ 1512168 w 8154906"/>
              <a:gd name="connsiteY13" fmla="*/ 0 h 4608512"/>
              <a:gd name="connsiteX0" fmla="*/ 8154906 w 8154906"/>
              <a:gd name="connsiteY0" fmla="*/ 1440154 h 4608512"/>
              <a:gd name="connsiteX1" fmla="*/ 8154906 w 8154906"/>
              <a:gd name="connsiteY1" fmla="*/ 4533502 h 4608512"/>
              <a:gd name="connsiteX2" fmla="*/ 8079896 w 8154906"/>
              <a:gd name="connsiteY2" fmla="*/ 4608512 h 4608512"/>
              <a:gd name="connsiteX3" fmla="*/ 7992888 w 8154906"/>
              <a:gd name="connsiteY3" fmla="*/ 4608512 h 4608512"/>
              <a:gd name="connsiteX4" fmla="*/ 7992888 w 8154906"/>
              <a:gd name="connsiteY4" fmla="*/ 4320480 h 4608512"/>
              <a:gd name="connsiteX5" fmla="*/ 7704856 w 8154906"/>
              <a:gd name="connsiteY5" fmla="*/ 4320480 h 4608512"/>
              <a:gd name="connsiteX6" fmla="*/ 7704856 w 8154906"/>
              <a:gd name="connsiteY6" fmla="*/ 2061009 h 4608512"/>
              <a:gd name="connsiteX7" fmla="*/ 7331373 w 8154906"/>
              <a:gd name="connsiteY7" fmla="*/ 1728192 h 4608512"/>
              <a:gd name="connsiteX8" fmla="*/ 288038 w 8154906"/>
              <a:gd name="connsiteY8" fmla="*/ 1728192 h 4608512"/>
              <a:gd name="connsiteX9" fmla="*/ 0 w 8154906"/>
              <a:gd name="connsiteY9" fmla="*/ 1440154 h 4608512"/>
              <a:gd name="connsiteX10" fmla="*/ 0 w 8154906"/>
              <a:gd name="connsiteY10" fmla="*/ 288038 h 4608512"/>
              <a:gd name="connsiteX11" fmla="*/ 288038 w 8154906"/>
              <a:gd name="connsiteY11" fmla="*/ 0 h 4608512"/>
              <a:gd name="connsiteX12" fmla="*/ 1512168 w 8154906"/>
              <a:gd name="connsiteY12" fmla="*/ 0 h 4608512"/>
              <a:gd name="connsiteX0" fmla="*/ 8154906 w 8154906"/>
              <a:gd name="connsiteY0" fmla="*/ 4533502 h 4608512"/>
              <a:gd name="connsiteX1" fmla="*/ 8079896 w 8154906"/>
              <a:gd name="connsiteY1" fmla="*/ 4608512 h 4608512"/>
              <a:gd name="connsiteX2" fmla="*/ 7992888 w 8154906"/>
              <a:gd name="connsiteY2" fmla="*/ 4608512 h 4608512"/>
              <a:gd name="connsiteX3" fmla="*/ 7992888 w 8154906"/>
              <a:gd name="connsiteY3" fmla="*/ 4320480 h 4608512"/>
              <a:gd name="connsiteX4" fmla="*/ 7704856 w 8154906"/>
              <a:gd name="connsiteY4" fmla="*/ 4320480 h 4608512"/>
              <a:gd name="connsiteX5" fmla="*/ 7704856 w 8154906"/>
              <a:gd name="connsiteY5" fmla="*/ 2061009 h 4608512"/>
              <a:gd name="connsiteX6" fmla="*/ 7331373 w 8154906"/>
              <a:gd name="connsiteY6" fmla="*/ 1728192 h 4608512"/>
              <a:gd name="connsiteX7" fmla="*/ 288038 w 8154906"/>
              <a:gd name="connsiteY7" fmla="*/ 1728192 h 4608512"/>
              <a:gd name="connsiteX8" fmla="*/ 0 w 8154906"/>
              <a:gd name="connsiteY8" fmla="*/ 1440154 h 4608512"/>
              <a:gd name="connsiteX9" fmla="*/ 0 w 8154906"/>
              <a:gd name="connsiteY9" fmla="*/ 288038 h 4608512"/>
              <a:gd name="connsiteX10" fmla="*/ 288038 w 8154906"/>
              <a:gd name="connsiteY10" fmla="*/ 0 h 4608512"/>
              <a:gd name="connsiteX11" fmla="*/ 1512168 w 8154906"/>
              <a:gd name="connsiteY11" fmla="*/ 0 h 4608512"/>
              <a:gd name="connsiteX0" fmla="*/ 8079896 w 8079896"/>
              <a:gd name="connsiteY0" fmla="*/ 4608512 h 4608512"/>
              <a:gd name="connsiteX1" fmla="*/ 7992888 w 8079896"/>
              <a:gd name="connsiteY1" fmla="*/ 4608512 h 4608512"/>
              <a:gd name="connsiteX2" fmla="*/ 7992888 w 8079896"/>
              <a:gd name="connsiteY2" fmla="*/ 4320480 h 4608512"/>
              <a:gd name="connsiteX3" fmla="*/ 7704856 w 8079896"/>
              <a:gd name="connsiteY3" fmla="*/ 4320480 h 4608512"/>
              <a:gd name="connsiteX4" fmla="*/ 7704856 w 8079896"/>
              <a:gd name="connsiteY4" fmla="*/ 2061009 h 4608512"/>
              <a:gd name="connsiteX5" fmla="*/ 7331373 w 8079896"/>
              <a:gd name="connsiteY5" fmla="*/ 1728192 h 4608512"/>
              <a:gd name="connsiteX6" fmla="*/ 288038 w 8079896"/>
              <a:gd name="connsiteY6" fmla="*/ 1728192 h 4608512"/>
              <a:gd name="connsiteX7" fmla="*/ 0 w 8079896"/>
              <a:gd name="connsiteY7" fmla="*/ 1440154 h 4608512"/>
              <a:gd name="connsiteX8" fmla="*/ 0 w 8079896"/>
              <a:gd name="connsiteY8" fmla="*/ 288038 h 4608512"/>
              <a:gd name="connsiteX9" fmla="*/ 288038 w 8079896"/>
              <a:gd name="connsiteY9" fmla="*/ 0 h 4608512"/>
              <a:gd name="connsiteX10" fmla="*/ 1512168 w 8079896"/>
              <a:gd name="connsiteY10" fmla="*/ 0 h 4608512"/>
              <a:gd name="connsiteX0" fmla="*/ 7992888 w 7992888"/>
              <a:gd name="connsiteY0" fmla="*/ 4608512 h 4608512"/>
              <a:gd name="connsiteX1" fmla="*/ 7992888 w 7992888"/>
              <a:gd name="connsiteY1" fmla="*/ 4320480 h 4608512"/>
              <a:gd name="connsiteX2" fmla="*/ 7704856 w 7992888"/>
              <a:gd name="connsiteY2" fmla="*/ 4320480 h 4608512"/>
              <a:gd name="connsiteX3" fmla="*/ 7704856 w 7992888"/>
              <a:gd name="connsiteY3" fmla="*/ 2061009 h 4608512"/>
              <a:gd name="connsiteX4" fmla="*/ 7331373 w 7992888"/>
              <a:gd name="connsiteY4" fmla="*/ 1728192 h 4608512"/>
              <a:gd name="connsiteX5" fmla="*/ 288038 w 7992888"/>
              <a:gd name="connsiteY5" fmla="*/ 1728192 h 4608512"/>
              <a:gd name="connsiteX6" fmla="*/ 0 w 7992888"/>
              <a:gd name="connsiteY6" fmla="*/ 1440154 h 4608512"/>
              <a:gd name="connsiteX7" fmla="*/ 0 w 7992888"/>
              <a:gd name="connsiteY7" fmla="*/ 288038 h 4608512"/>
              <a:gd name="connsiteX8" fmla="*/ 288038 w 7992888"/>
              <a:gd name="connsiteY8" fmla="*/ 0 h 4608512"/>
              <a:gd name="connsiteX9" fmla="*/ 1512168 w 7992888"/>
              <a:gd name="connsiteY9" fmla="*/ 0 h 4608512"/>
              <a:gd name="connsiteX0" fmla="*/ 7992888 w 7992888"/>
              <a:gd name="connsiteY0" fmla="*/ 4320480 h 4320480"/>
              <a:gd name="connsiteX1" fmla="*/ 7704856 w 7992888"/>
              <a:gd name="connsiteY1" fmla="*/ 4320480 h 4320480"/>
              <a:gd name="connsiteX2" fmla="*/ 7704856 w 7992888"/>
              <a:gd name="connsiteY2" fmla="*/ 2061009 h 4320480"/>
              <a:gd name="connsiteX3" fmla="*/ 7331373 w 7992888"/>
              <a:gd name="connsiteY3" fmla="*/ 1728192 h 4320480"/>
              <a:gd name="connsiteX4" fmla="*/ 288038 w 7992888"/>
              <a:gd name="connsiteY4" fmla="*/ 1728192 h 4320480"/>
              <a:gd name="connsiteX5" fmla="*/ 0 w 7992888"/>
              <a:gd name="connsiteY5" fmla="*/ 1440154 h 4320480"/>
              <a:gd name="connsiteX6" fmla="*/ 0 w 7992888"/>
              <a:gd name="connsiteY6" fmla="*/ 288038 h 4320480"/>
              <a:gd name="connsiteX7" fmla="*/ 288038 w 7992888"/>
              <a:gd name="connsiteY7" fmla="*/ 0 h 4320480"/>
              <a:gd name="connsiteX8" fmla="*/ 1512168 w 7992888"/>
              <a:gd name="connsiteY8" fmla="*/ 0 h 4320480"/>
              <a:gd name="connsiteX0" fmla="*/ 7704856 w 7704856"/>
              <a:gd name="connsiteY0" fmla="*/ 4320480 h 4320480"/>
              <a:gd name="connsiteX1" fmla="*/ 7704856 w 7704856"/>
              <a:gd name="connsiteY1" fmla="*/ 2061009 h 4320480"/>
              <a:gd name="connsiteX2" fmla="*/ 7331373 w 7704856"/>
              <a:gd name="connsiteY2" fmla="*/ 1728192 h 4320480"/>
              <a:gd name="connsiteX3" fmla="*/ 288038 w 7704856"/>
              <a:gd name="connsiteY3" fmla="*/ 1728192 h 4320480"/>
              <a:gd name="connsiteX4" fmla="*/ 0 w 7704856"/>
              <a:gd name="connsiteY4" fmla="*/ 1440154 h 4320480"/>
              <a:gd name="connsiteX5" fmla="*/ 0 w 7704856"/>
              <a:gd name="connsiteY5" fmla="*/ 288038 h 4320480"/>
              <a:gd name="connsiteX6" fmla="*/ 288038 w 7704856"/>
              <a:gd name="connsiteY6" fmla="*/ 0 h 4320480"/>
              <a:gd name="connsiteX7" fmla="*/ 1512168 w 7704856"/>
              <a:gd name="connsiteY7" fmla="*/ 0 h 432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04856" h="4320480">
                <a:moveTo>
                  <a:pt x="7704856" y="4320480"/>
                </a:moveTo>
                <a:lnTo>
                  <a:pt x="7704856" y="2061009"/>
                </a:lnTo>
                <a:cubicBezTo>
                  <a:pt x="7684263" y="1873428"/>
                  <a:pt x="7524779" y="1728192"/>
                  <a:pt x="7331373" y="1728192"/>
                </a:cubicBezTo>
                <a:lnTo>
                  <a:pt x="288038" y="1728192"/>
                </a:lnTo>
                <a:cubicBezTo>
                  <a:pt x="128959" y="1728192"/>
                  <a:pt x="0" y="1599233"/>
                  <a:pt x="0" y="1440154"/>
                </a:cubicBezTo>
                <a:lnTo>
                  <a:pt x="0" y="288038"/>
                </a:lnTo>
                <a:cubicBezTo>
                  <a:pt x="0" y="128959"/>
                  <a:pt x="128959" y="0"/>
                  <a:pt x="288038" y="0"/>
                </a:cubicBezTo>
                <a:lnTo>
                  <a:pt x="1512168" y="0"/>
                </a:ln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20178" y="1492553"/>
            <a:ext cx="7640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아리따-돋움(TTF)-Bold" pitchFamily="18" charset="-127"/>
                <a:ea typeface="아리따-돋움(TTF)-Bold" pitchFamily="18" charset="-127"/>
              </a:rPr>
              <a:t>인디</a:t>
            </a:r>
            <a:r>
              <a:rPr lang="en-US" altLang="ko-KR" sz="4800" b="1" dirty="0" smtClean="0">
                <a:latin typeface="아리따-돋움(TTF)-Bold" pitchFamily="18" charset="-127"/>
                <a:ea typeface="아리따-돋움(TTF)-Bold" pitchFamily="18" charset="-127"/>
              </a:rPr>
              <a:t> </a:t>
            </a:r>
            <a:r>
              <a:rPr lang="ko-KR" altLang="en-US" sz="4800" b="1" dirty="0" smtClean="0">
                <a:latin typeface="아리따-돋움(TTF)-Bold" pitchFamily="18" charset="-127"/>
                <a:ea typeface="아리따-돋움(TTF)-Bold" pitchFamily="18" charset="-127"/>
              </a:rPr>
              <a:t>커뮤니티 홍보 사이트 </a:t>
            </a:r>
            <a:endParaRPr lang="ko-KR" altLang="en-US" sz="4800" b="1" dirty="0"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832255" y="1096509"/>
            <a:ext cx="72008" cy="7200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0014314" y="5436039"/>
            <a:ext cx="72008" cy="7200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9152" y="5154104"/>
            <a:ext cx="1404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Vladimir Script" panose="03050402040407070305" pitchFamily="66" charset="0"/>
              </a:rPr>
              <a:t>PK3L</a:t>
            </a:r>
            <a:endParaRPr lang="ko-KR" altLang="en-US" sz="4000" dirty="0">
              <a:latin typeface="Vladimir Script" panose="030504020404070703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9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075" name="Picture 3" descr="C:\Users\user\Desktop\차단해제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943" y="2813520"/>
            <a:ext cx="4792266" cy="233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22549" y="243991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게시글 진입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325042" y="237814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차단 해제 기능</a:t>
            </a:r>
            <a:endParaRPr lang="ko-KR" altLang="en-US" dirty="0"/>
          </a:p>
        </p:txBody>
      </p:sp>
      <p:pic>
        <p:nvPicPr>
          <p:cNvPr id="9" name="Picture 2" descr="C:\Users\user\Desktop\게시글 진입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49" y="2847252"/>
            <a:ext cx="4792266" cy="229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227"/>
          <p:cNvSpPr txBox="1"/>
          <p:nvPr/>
        </p:nvSpPr>
        <p:spPr>
          <a:xfrm>
            <a:off x="3185310" y="623836"/>
            <a:ext cx="582884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000" dirty="0">
                <a:latin typeface="HY헤드라인M"/>
                <a:ea typeface="HY헤드라인M"/>
              </a:rPr>
              <a:t>주요 </a:t>
            </a:r>
            <a:r>
              <a:rPr lang="ko-KR" altLang="en-US" sz="4000" dirty="0" smtClean="0">
                <a:latin typeface="HY헤드라인M"/>
                <a:ea typeface="HY헤드라인M"/>
              </a:rPr>
              <a:t>구현기능 일부 소개</a:t>
            </a:r>
            <a:endParaRPr lang="ko-KR" altLang="en-US" sz="4000" dirty="0"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177298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098" name="Picture 2" descr="C:\Users\user\Desktop\게시글 진입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97" y="2329876"/>
            <a:ext cx="5258307" cy="307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user\Desktop\2020_08_21_19_55_08_53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156" y="2329876"/>
            <a:ext cx="5257579" cy="307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227"/>
          <p:cNvSpPr txBox="1"/>
          <p:nvPr/>
        </p:nvSpPr>
        <p:spPr>
          <a:xfrm>
            <a:off x="3185310" y="623836"/>
            <a:ext cx="582884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000" dirty="0">
                <a:latin typeface="HY헤드라인M"/>
                <a:ea typeface="HY헤드라인M"/>
              </a:rPr>
              <a:t>주요 </a:t>
            </a:r>
            <a:r>
              <a:rPr lang="ko-KR" altLang="en-US" sz="4000" dirty="0" smtClean="0">
                <a:latin typeface="HY헤드라인M"/>
                <a:ea typeface="HY헤드라인M"/>
              </a:rPr>
              <a:t>구현기능 일부 소개</a:t>
            </a:r>
            <a:endParaRPr lang="ko-KR" altLang="en-US" sz="4000" dirty="0">
              <a:latin typeface="HY헤드라인M"/>
              <a:ea typeface="HY헤드라인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93153" y="184068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게시글 작성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43484" y="205526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게시글 조회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131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57962" y="1593792"/>
            <a:ext cx="62989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ko-KR" altLang="en-US" sz="5400" b="1" cap="none" spc="0" dirty="0" smtClean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감사합니다</a:t>
            </a:r>
            <a:r>
              <a:rPr lang="en-US" altLang="ko-KR" sz="5400" b="1" cap="none" spc="0" dirty="0" smtClean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en-US" altLang="ko-KR" sz="5400" b="1" cap="none" spc="0" dirty="0">
              <a:ln w="50800"/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8677" y="5892235"/>
            <a:ext cx="435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https</a:t>
            </a:r>
            <a:r>
              <a:rPr lang="en-US" altLang="ko-KR" dirty="0"/>
              <a:t>://github.com/Teetim-G/PK3L_LINC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 flipH="1">
            <a:off x="2354987" y="1132513"/>
            <a:ext cx="7704856" cy="4320480"/>
          </a:xfrm>
          <a:custGeom>
            <a:avLst/>
            <a:gdLst>
              <a:gd name="connsiteX0" fmla="*/ 2736304 w 8154906"/>
              <a:gd name="connsiteY0" fmla="*/ 216024 h 4608512"/>
              <a:gd name="connsiteX1" fmla="*/ 2736304 w 8154906"/>
              <a:gd name="connsiteY1" fmla="*/ 0 h 4608512"/>
              <a:gd name="connsiteX2" fmla="*/ 7866868 w 8154906"/>
              <a:gd name="connsiteY2" fmla="*/ 0 h 4608512"/>
              <a:gd name="connsiteX3" fmla="*/ 8154906 w 8154906"/>
              <a:gd name="connsiteY3" fmla="*/ 288038 h 4608512"/>
              <a:gd name="connsiteX4" fmla="*/ 8154906 w 8154906"/>
              <a:gd name="connsiteY4" fmla="*/ 1227138 h 4608512"/>
              <a:gd name="connsiteX5" fmla="*/ 8154906 w 8154906"/>
              <a:gd name="connsiteY5" fmla="*/ 1440154 h 4608512"/>
              <a:gd name="connsiteX6" fmla="*/ 8154906 w 8154906"/>
              <a:gd name="connsiteY6" fmla="*/ 4533502 h 4608512"/>
              <a:gd name="connsiteX7" fmla="*/ 8079896 w 8154906"/>
              <a:gd name="connsiteY7" fmla="*/ 4608512 h 4608512"/>
              <a:gd name="connsiteX8" fmla="*/ 7992888 w 8154906"/>
              <a:gd name="connsiteY8" fmla="*/ 4608512 h 4608512"/>
              <a:gd name="connsiteX9" fmla="*/ 7992888 w 8154906"/>
              <a:gd name="connsiteY9" fmla="*/ 4320480 h 4608512"/>
              <a:gd name="connsiteX10" fmla="*/ 7704856 w 8154906"/>
              <a:gd name="connsiteY10" fmla="*/ 4320480 h 4608512"/>
              <a:gd name="connsiteX11" fmla="*/ 7704856 w 8154906"/>
              <a:gd name="connsiteY11" fmla="*/ 2061009 h 4608512"/>
              <a:gd name="connsiteX12" fmla="*/ 7331373 w 8154906"/>
              <a:gd name="connsiteY12" fmla="*/ 1728192 h 4608512"/>
              <a:gd name="connsiteX13" fmla="*/ 288038 w 8154906"/>
              <a:gd name="connsiteY13" fmla="*/ 1728192 h 4608512"/>
              <a:gd name="connsiteX14" fmla="*/ 0 w 8154906"/>
              <a:gd name="connsiteY14" fmla="*/ 1440154 h 4608512"/>
              <a:gd name="connsiteX15" fmla="*/ 0 w 8154906"/>
              <a:gd name="connsiteY15" fmla="*/ 288038 h 4608512"/>
              <a:gd name="connsiteX16" fmla="*/ 288038 w 8154906"/>
              <a:gd name="connsiteY16" fmla="*/ 0 h 4608512"/>
              <a:gd name="connsiteX17" fmla="*/ 1512168 w 8154906"/>
              <a:gd name="connsiteY17" fmla="*/ 0 h 4608512"/>
              <a:gd name="connsiteX18" fmla="*/ 1512168 w 8154906"/>
              <a:gd name="connsiteY18" fmla="*/ 216024 h 4608512"/>
              <a:gd name="connsiteX19" fmla="*/ 2827744 w 8154906"/>
              <a:gd name="connsiteY19" fmla="*/ 307464 h 4608512"/>
              <a:gd name="connsiteX0" fmla="*/ 2736304 w 8154906"/>
              <a:gd name="connsiteY0" fmla="*/ 216024 h 4608512"/>
              <a:gd name="connsiteX1" fmla="*/ 2736304 w 8154906"/>
              <a:gd name="connsiteY1" fmla="*/ 0 h 4608512"/>
              <a:gd name="connsiteX2" fmla="*/ 7866868 w 8154906"/>
              <a:gd name="connsiteY2" fmla="*/ 0 h 4608512"/>
              <a:gd name="connsiteX3" fmla="*/ 8154906 w 8154906"/>
              <a:gd name="connsiteY3" fmla="*/ 288038 h 4608512"/>
              <a:gd name="connsiteX4" fmla="*/ 8154906 w 8154906"/>
              <a:gd name="connsiteY4" fmla="*/ 1227138 h 4608512"/>
              <a:gd name="connsiteX5" fmla="*/ 8154906 w 8154906"/>
              <a:gd name="connsiteY5" fmla="*/ 1440154 h 4608512"/>
              <a:gd name="connsiteX6" fmla="*/ 8154906 w 8154906"/>
              <a:gd name="connsiteY6" fmla="*/ 4533502 h 4608512"/>
              <a:gd name="connsiteX7" fmla="*/ 8079896 w 8154906"/>
              <a:gd name="connsiteY7" fmla="*/ 4608512 h 4608512"/>
              <a:gd name="connsiteX8" fmla="*/ 7992888 w 8154906"/>
              <a:gd name="connsiteY8" fmla="*/ 4608512 h 4608512"/>
              <a:gd name="connsiteX9" fmla="*/ 7992888 w 8154906"/>
              <a:gd name="connsiteY9" fmla="*/ 4320480 h 4608512"/>
              <a:gd name="connsiteX10" fmla="*/ 7704856 w 8154906"/>
              <a:gd name="connsiteY10" fmla="*/ 4320480 h 4608512"/>
              <a:gd name="connsiteX11" fmla="*/ 7704856 w 8154906"/>
              <a:gd name="connsiteY11" fmla="*/ 2061009 h 4608512"/>
              <a:gd name="connsiteX12" fmla="*/ 7331373 w 8154906"/>
              <a:gd name="connsiteY12" fmla="*/ 1728192 h 4608512"/>
              <a:gd name="connsiteX13" fmla="*/ 288038 w 8154906"/>
              <a:gd name="connsiteY13" fmla="*/ 1728192 h 4608512"/>
              <a:gd name="connsiteX14" fmla="*/ 0 w 8154906"/>
              <a:gd name="connsiteY14" fmla="*/ 1440154 h 4608512"/>
              <a:gd name="connsiteX15" fmla="*/ 0 w 8154906"/>
              <a:gd name="connsiteY15" fmla="*/ 288038 h 4608512"/>
              <a:gd name="connsiteX16" fmla="*/ 288038 w 8154906"/>
              <a:gd name="connsiteY16" fmla="*/ 0 h 4608512"/>
              <a:gd name="connsiteX17" fmla="*/ 1512168 w 8154906"/>
              <a:gd name="connsiteY17" fmla="*/ 0 h 4608512"/>
              <a:gd name="connsiteX18" fmla="*/ 1512168 w 8154906"/>
              <a:gd name="connsiteY18" fmla="*/ 216024 h 4608512"/>
              <a:gd name="connsiteX0" fmla="*/ 2736304 w 8154906"/>
              <a:gd name="connsiteY0" fmla="*/ 216024 h 4608512"/>
              <a:gd name="connsiteX1" fmla="*/ 2736304 w 8154906"/>
              <a:gd name="connsiteY1" fmla="*/ 0 h 4608512"/>
              <a:gd name="connsiteX2" fmla="*/ 7866868 w 8154906"/>
              <a:gd name="connsiteY2" fmla="*/ 0 h 4608512"/>
              <a:gd name="connsiteX3" fmla="*/ 8154906 w 8154906"/>
              <a:gd name="connsiteY3" fmla="*/ 288038 h 4608512"/>
              <a:gd name="connsiteX4" fmla="*/ 8154906 w 8154906"/>
              <a:gd name="connsiteY4" fmla="*/ 1227138 h 4608512"/>
              <a:gd name="connsiteX5" fmla="*/ 8154906 w 8154906"/>
              <a:gd name="connsiteY5" fmla="*/ 1440154 h 4608512"/>
              <a:gd name="connsiteX6" fmla="*/ 8154906 w 8154906"/>
              <a:gd name="connsiteY6" fmla="*/ 4533502 h 4608512"/>
              <a:gd name="connsiteX7" fmla="*/ 8079896 w 8154906"/>
              <a:gd name="connsiteY7" fmla="*/ 4608512 h 4608512"/>
              <a:gd name="connsiteX8" fmla="*/ 7992888 w 8154906"/>
              <a:gd name="connsiteY8" fmla="*/ 4608512 h 4608512"/>
              <a:gd name="connsiteX9" fmla="*/ 7992888 w 8154906"/>
              <a:gd name="connsiteY9" fmla="*/ 4320480 h 4608512"/>
              <a:gd name="connsiteX10" fmla="*/ 7704856 w 8154906"/>
              <a:gd name="connsiteY10" fmla="*/ 4320480 h 4608512"/>
              <a:gd name="connsiteX11" fmla="*/ 7704856 w 8154906"/>
              <a:gd name="connsiteY11" fmla="*/ 2061009 h 4608512"/>
              <a:gd name="connsiteX12" fmla="*/ 7331373 w 8154906"/>
              <a:gd name="connsiteY12" fmla="*/ 1728192 h 4608512"/>
              <a:gd name="connsiteX13" fmla="*/ 288038 w 8154906"/>
              <a:gd name="connsiteY13" fmla="*/ 1728192 h 4608512"/>
              <a:gd name="connsiteX14" fmla="*/ 0 w 8154906"/>
              <a:gd name="connsiteY14" fmla="*/ 1440154 h 4608512"/>
              <a:gd name="connsiteX15" fmla="*/ 0 w 8154906"/>
              <a:gd name="connsiteY15" fmla="*/ 288038 h 4608512"/>
              <a:gd name="connsiteX16" fmla="*/ 288038 w 8154906"/>
              <a:gd name="connsiteY16" fmla="*/ 0 h 4608512"/>
              <a:gd name="connsiteX17" fmla="*/ 1512168 w 8154906"/>
              <a:gd name="connsiteY17" fmla="*/ 0 h 4608512"/>
              <a:gd name="connsiteX0" fmla="*/ 2736304 w 8154906"/>
              <a:gd name="connsiteY0" fmla="*/ 0 h 4608512"/>
              <a:gd name="connsiteX1" fmla="*/ 7866868 w 8154906"/>
              <a:gd name="connsiteY1" fmla="*/ 0 h 4608512"/>
              <a:gd name="connsiteX2" fmla="*/ 8154906 w 8154906"/>
              <a:gd name="connsiteY2" fmla="*/ 288038 h 4608512"/>
              <a:gd name="connsiteX3" fmla="*/ 8154906 w 8154906"/>
              <a:gd name="connsiteY3" fmla="*/ 1227138 h 4608512"/>
              <a:gd name="connsiteX4" fmla="*/ 8154906 w 8154906"/>
              <a:gd name="connsiteY4" fmla="*/ 1440154 h 4608512"/>
              <a:gd name="connsiteX5" fmla="*/ 8154906 w 8154906"/>
              <a:gd name="connsiteY5" fmla="*/ 4533502 h 4608512"/>
              <a:gd name="connsiteX6" fmla="*/ 8079896 w 8154906"/>
              <a:gd name="connsiteY6" fmla="*/ 4608512 h 4608512"/>
              <a:gd name="connsiteX7" fmla="*/ 7992888 w 8154906"/>
              <a:gd name="connsiteY7" fmla="*/ 4608512 h 4608512"/>
              <a:gd name="connsiteX8" fmla="*/ 7992888 w 8154906"/>
              <a:gd name="connsiteY8" fmla="*/ 4320480 h 4608512"/>
              <a:gd name="connsiteX9" fmla="*/ 7704856 w 8154906"/>
              <a:gd name="connsiteY9" fmla="*/ 4320480 h 4608512"/>
              <a:gd name="connsiteX10" fmla="*/ 7704856 w 8154906"/>
              <a:gd name="connsiteY10" fmla="*/ 2061009 h 4608512"/>
              <a:gd name="connsiteX11" fmla="*/ 7331373 w 8154906"/>
              <a:gd name="connsiteY11" fmla="*/ 1728192 h 4608512"/>
              <a:gd name="connsiteX12" fmla="*/ 288038 w 8154906"/>
              <a:gd name="connsiteY12" fmla="*/ 1728192 h 4608512"/>
              <a:gd name="connsiteX13" fmla="*/ 0 w 8154906"/>
              <a:gd name="connsiteY13" fmla="*/ 1440154 h 4608512"/>
              <a:gd name="connsiteX14" fmla="*/ 0 w 8154906"/>
              <a:gd name="connsiteY14" fmla="*/ 288038 h 4608512"/>
              <a:gd name="connsiteX15" fmla="*/ 288038 w 8154906"/>
              <a:gd name="connsiteY15" fmla="*/ 0 h 4608512"/>
              <a:gd name="connsiteX16" fmla="*/ 1512168 w 8154906"/>
              <a:gd name="connsiteY16" fmla="*/ 0 h 4608512"/>
              <a:gd name="connsiteX0" fmla="*/ 7866868 w 8154906"/>
              <a:gd name="connsiteY0" fmla="*/ 0 h 4608512"/>
              <a:gd name="connsiteX1" fmla="*/ 8154906 w 8154906"/>
              <a:gd name="connsiteY1" fmla="*/ 288038 h 4608512"/>
              <a:gd name="connsiteX2" fmla="*/ 8154906 w 8154906"/>
              <a:gd name="connsiteY2" fmla="*/ 1227138 h 4608512"/>
              <a:gd name="connsiteX3" fmla="*/ 8154906 w 8154906"/>
              <a:gd name="connsiteY3" fmla="*/ 1440154 h 4608512"/>
              <a:gd name="connsiteX4" fmla="*/ 8154906 w 8154906"/>
              <a:gd name="connsiteY4" fmla="*/ 4533502 h 4608512"/>
              <a:gd name="connsiteX5" fmla="*/ 8079896 w 8154906"/>
              <a:gd name="connsiteY5" fmla="*/ 4608512 h 4608512"/>
              <a:gd name="connsiteX6" fmla="*/ 7992888 w 8154906"/>
              <a:gd name="connsiteY6" fmla="*/ 4608512 h 4608512"/>
              <a:gd name="connsiteX7" fmla="*/ 7992888 w 8154906"/>
              <a:gd name="connsiteY7" fmla="*/ 4320480 h 4608512"/>
              <a:gd name="connsiteX8" fmla="*/ 7704856 w 8154906"/>
              <a:gd name="connsiteY8" fmla="*/ 4320480 h 4608512"/>
              <a:gd name="connsiteX9" fmla="*/ 7704856 w 8154906"/>
              <a:gd name="connsiteY9" fmla="*/ 2061009 h 4608512"/>
              <a:gd name="connsiteX10" fmla="*/ 7331373 w 8154906"/>
              <a:gd name="connsiteY10" fmla="*/ 1728192 h 4608512"/>
              <a:gd name="connsiteX11" fmla="*/ 288038 w 8154906"/>
              <a:gd name="connsiteY11" fmla="*/ 1728192 h 4608512"/>
              <a:gd name="connsiteX12" fmla="*/ 0 w 8154906"/>
              <a:gd name="connsiteY12" fmla="*/ 1440154 h 4608512"/>
              <a:gd name="connsiteX13" fmla="*/ 0 w 8154906"/>
              <a:gd name="connsiteY13" fmla="*/ 288038 h 4608512"/>
              <a:gd name="connsiteX14" fmla="*/ 288038 w 8154906"/>
              <a:gd name="connsiteY14" fmla="*/ 0 h 4608512"/>
              <a:gd name="connsiteX15" fmla="*/ 1512168 w 8154906"/>
              <a:gd name="connsiteY15" fmla="*/ 0 h 4608512"/>
              <a:gd name="connsiteX0" fmla="*/ 8154906 w 8154906"/>
              <a:gd name="connsiteY0" fmla="*/ 288038 h 4608512"/>
              <a:gd name="connsiteX1" fmla="*/ 8154906 w 8154906"/>
              <a:gd name="connsiteY1" fmla="*/ 1227138 h 4608512"/>
              <a:gd name="connsiteX2" fmla="*/ 8154906 w 8154906"/>
              <a:gd name="connsiteY2" fmla="*/ 1440154 h 4608512"/>
              <a:gd name="connsiteX3" fmla="*/ 8154906 w 8154906"/>
              <a:gd name="connsiteY3" fmla="*/ 4533502 h 4608512"/>
              <a:gd name="connsiteX4" fmla="*/ 8079896 w 8154906"/>
              <a:gd name="connsiteY4" fmla="*/ 4608512 h 4608512"/>
              <a:gd name="connsiteX5" fmla="*/ 7992888 w 8154906"/>
              <a:gd name="connsiteY5" fmla="*/ 4608512 h 4608512"/>
              <a:gd name="connsiteX6" fmla="*/ 7992888 w 8154906"/>
              <a:gd name="connsiteY6" fmla="*/ 4320480 h 4608512"/>
              <a:gd name="connsiteX7" fmla="*/ 7704856 w 8154906"/>
              <a:gd name="connsiteY7" fmla="*/ 4320480 h 4608512"/>
              <a:gd name="connsiteX8" fmla="*/ 7704856 w 8154906"/>
              <a:gd name="connsiteY8" fmla="*/ 2061009 h 4608512"/>
              <a:gd name="connsiteX9" fmla="*/ 7331373 w 8154906"/>
              <a:gd name="connsiteY9" fmla="*/ 1728192 h 4608512"/>
              <a:gd name="connsiteX10" fmla="*/ 288038 w 8154906"/>
              <a:gd name="connsiteY10" fmla="*/ 1728192 h 4608512"/>
              <a:gd name="connsiteX11" fmla="*/ 0 w 8154906"/>
              <a:gd name="connsiteY11" fmla="*/ 1440154 h 4608512"/>
              <a:gd name="connsiteX12" fmla="*/ 0 w 8154906"/>
              <a:gd name="connsiteY12" fmla="*/ 288038 h 4608512"/>
              <a:gd name="connsiteX13" fmla="*/ 288038 w 8154906"/>
              <a:gd name="connsiteY13" fmla="*/ 0 h 4608512"/>
              <a:gd name="connsiteX14" fmla="*/ 1512168 w 8154906"/>
              <a:gd name="connsiteY14" fmla="*/ 0 h 4608512"/>
              <a:gd name="connsiteX0" fmla="*/ 8154906 w 8154906"/>
              <a:gd name="connsiteY0" fmla="*/ 1227138 h 4608512"/>
              <a:gd name="connsiteX1" fmla="*/ 8154906 w 8154906"/>
              <a:gd name="connsiteY1" fmla="*/ 1440154 h 4608512"/>
              <a:gd name="connsiteX2" fmla="*/ 8154906 w 8154906"/>
              <a:gd name="connsiteY2" fmla="*/ 4533502 h 4608512"/>
              <a:gd name="connsiteX3" fmla="*/ 8079896 w 8154906"/>
              <a:gd name="connsiteY3" fmla="*/ 4608512 h 4608512"/>
              <a:gd name="connsiteX4" fmla="*/ 7992888 w 8154906"/>
              <a:gd name="connsiteY4" fmla="*/ 4608512 h 4608512"/>
              <a:gd name="connsiteX5" fmla="*/ 7992888 w 8154906"/>
              <a:gd name="connsiteY5" fmla="*/ 4320480 h 4608512"/>
              <a:gd name="connsiteX6" fmla="*/ 7704856 w 8154906"/>
              <a:gd name="connsiteY6" fmla="*/ 4320480 h 4608512"/>
              <a:gd name="connsiteX7" fmla="*/ 7704856 w 8154906"/>
              <a:gd name="connsiteY7" fmla="*/ 2061009 h 4608512"/>
              <a:gd name="connsiteX8" fmla="*/ 7331373 w 8154906"/>
              <a:gd name="connsiteY8" fmla="*/ 1728192 h 4608512"/>
              <a:gd name="connsiteX9" fmla="*/ 288038 w 8154906"/>
              <a:gd name="connsiteY9" fmla="*/ 1728192 h 4608512"/>
              <a:gd name="connsiteX10" fmla="*/ 0 w 8154906"/>
              <a:gd name="connsiteY10" fmla="*/ 1440154 h 4608512"/>
              <a:gd name="connsiteX11" fmla="*/ 0 w 8154906"/>
              <a:gd name="connsiteY11" fmla="*/ 288038 h 4608512"/>
              <a:gd name="connsiteX12" fmla="*/ 288038 w 8154906"/>
              <a:gd name="connsiteY12" fmla="*/ 0 h 4608512"/>
              <a:gd name="connsiteX13" fmla="*/ 1512168 w 8154906"/>
              <a:gd name="connsiteY13" fmla="*/ 0 h 4608512"/>
              <a:gd name="connsiteX0" fmla="*/ 8154906 w 8154906"/>
              <a:gd name="connsiteY0" fmla="*/ 1440154 h 4608512"/>
              <a:gd name="connsiteX1" fmla="*/ 8154906 w 8154906"/>
              <a:gd name="connsiteY1" fmla="*/ 4533502 h 4608512"/>
              <a:gd name="connsiteX2" fmla="*/ 8079896 w 8154906"/>
              <a:gd name="connsiteY2" fmla="*/ 4608512 h 4608512"/>
              <a:gd name="connsiteX3" fmla="*/ 7992888 w 8154906"/>
              <a:gd name="connsiteY3" fmla="*/ 4608512 h 4608512"/>
              <a:gd name="connsiteX4" fmla="*/ 7992888 w 8154906"/>
              <a:gd name="connsiteY4" fmla="*/ 4320480 h 4608512"/>
              <a:gd name="connsiteX5" fmla="*/ 7704856 w 8154906"/>
              <a:gd name="connsiteY5" fmla="*/ 4320480 h 4608512"/>
              <a:gd name="connsiteX6" fmla="*/ 7704856 w 8154906"/>
              <a:gd name="connsiteY6" fmla="*/ 2061009 h 4608512"/>
              <a:gd name="connsiteX7" fmla="*/ 7331373 w 8154906"/>
              <a:gd name="connsiteY7" fmla="*/ 1728192 h 4608512"/>
              <a:gd name="connsiteX8" fmla="*/ 288038 w 8154906"/>
              <a:gd name="connsiteY8" fmla="*/ 1728192 h 4608512"/>
              <a:gd name="connsiteX9" fmla="*/ 0 w 8154906"/>
              <a:gd name="connsiteY9" fmla="*/ 1440154 h 4608512"/>
              <a:gd name="connsiteX10" fmla="*/ 0 w 8154906"/>
              <a:gd name="connsiteY10" fmla="*/ 288038 h 4608512"/>
              <a:gd name="connsiteX11" fmla="*/ 288038 w 8154906"/>
              <a:gd name="connsiteY11" fmla="*/ 0 h 4608512"/>
              <a:gd name="connsiteX12" fmla="*/ 1512168 w 8154906"/>
              <a:gd name="connsiteY12" fmla="*/ 0 h 4608512"/>
              <a:gd name="connsiteX0" fmla="*/ 8154906 w 8154906"/>
              <a:gd name="connsiteY0" fmla="*/ 4533502 h 4608512"/>
              <a:gd name="connsiteX1" fmla="*/ 8079896 w 8154906"/>
              <a:gd name="connsiteY1" fmla="*/ 4608512 h 4608512"/>
              <a:gd name="connsiteX2" fmla="*/ 7992888 w 8154906"/>
              <a:gd name="connsiteY2" fmla="*/ 4608512 h 4608512"/>
              <a:gd name="connsiteX3" fmla="*/ 7992888 w 8154906"/>
              <a:gd name="connsiteY3" fmla="*/ 4320480 h 4608512"/>
              <a:gd name="connsiteX4" fmla="*/ 7704856 w 8154906"/>
              <a:gd name="connsiteY4" fmla="*/ 4320480 h 4608512"/>
              <a:gd name="connsiteX5" fmla="*/ 7704856 w 8154906"/>
              <a:gd name="connsiteY5" fmla="*/ 2061009 h 4608512"/>
              <a:gd name="connsiteX6" fmla="*/ 7331373 w 8154906"/>
              <a:gd name="connsiteY6" fmla="*/ 1728192 h 4608512"/>
              <a:gd name="connsiteX7" fmla="*/ 288038 w 8154906"/>
              <a:gd name="connsiteY7" fmla="*/ 1728192 h 4608512"/>
              <a:gd name="connsiteX8" fmla="*/ 0 w 8154906"/>
              <a:gd name="connsiteY8" fmla="*/ 1440154 h 4608512"/>
              <a:gd name="connsiteX9" fmla="*/ 0 w 8154906"/>
              <a:gd name="connsiteY9" fmla="*/ 288038 h 4608512"/>
              <a:gd name="connsiteX10" fmla="*/ 288038 w 8154906"/>
              <a:gd name="connsiteY10" fmla="*/ 0 h 4608512"/>
              <a:gd name="connsiteX11" fmla="*/ 1512168 w 8154906"/>
              <a:gd name="connsiteY11" fmla="*/ 0 h 4608512"/>
              <a:gd name="connsiteX0" fmla="*/ 8079896 w 8079896"/>
              <a:gd name="connsiteY0" fmla="*/ 4608512 h 4608512"/>
              <a:gd name="connsiteX1" fmla="*/ 7992888 w 8079896"/>
              <a:gd name="connsiteY1" fmla="*/ 4608512 h 4608512"/>
              <a:gd name="connsiteX2" fmla="*/ 7992888 w 8079896"/>
              <a:gd name="connsiteY2" fmla="*/ 4320480 h 4608512"/>
              <a:gd name="connsiteX3" fmla="*/ 7704856 w 8079896"/>
              <a:gd name="connsiteY3" fmla="*/ 4320480 h 4608512"/>
              <a:gd name="connsiteX4" fmla="*/ 7704856 w 8079896"/>
              <a:gd name="connsiteY4" fmla="*/ 2061009 h 4608512"/>
              <a:gd name="connsiteX5" fmla="*/ 7331373 w 8079896"/>
              <a:gd name="connsiteY5" fmla="*/ 1728192 h 4608512"/>
              <a:gd name="connsiteX6" fmla="*/ 288038 w 8079896"/>
              <a:gd name="connsiteY6" fmla="*/ 1728192 h 4608512"/>
              <a:gd name="connsiteX7" fmla="*/ 0 w 8079896"/>
              <a:gd name="connsiteY7" fmla="*/ 1440154 h 4608512"/>
              <a:gd name="connsiteX8" fmla="*/ 0 w 8079896"/>
              <a:gd name="connsiteY8" fmla="*/ 288038 h 4608512"/>
              <a:gd name="connsiteX9" fmla="*/ 288038 w 8079896"/>
              <a:gd name="connsiteY9" fmla="*/ 0 h 4608512"/>
              <a:gd name="connsiteX10" fmla="*/ 1512168 w 8079896"/>
              <a:gd name="connsiteY10" fmla="*/ 0 h 4608512"/>
              <a:gd name="connsiteX0" fmla="*/ 7992888 w 7992888"/>
              <a:gd name="connsiteY0" fmla="*/ 4608512 h 4608512"/>
              <a:gd name="connsiteX1" fmla="*/ 7992888 w 7992888"/>
              <a:gd name="connsiteY1" fmla="*/ 4320480 h 4608512"/>
              <a:gd name="connsiteX2" fmla="*/ 7704856 w 7992888"/>
              <a:gd name="connsiteY2" fmla="*/ 4320480 h 4608512"/>
              <a:gd name="connsiteX3" fmla="*/ 7704856 w 7992888"/>
              <a:gd name="connsiteY3" fmla="*/ 2061009 h 4608512"/>
              <a:gd name="connsiteX4" fmla="*/ 7331373 w 7992888"/>
              <a:gd name="connsiteY4" fmla="*/ 1728192 h 4608512"/>
              <a:gd name="connsiteX5" fmla="*/ 288038 w 7992888"/>
              <a:gd name="connsiteY5" fmla="*/ 1728192 h 4608512"/>
              <a:gd name="connsiteX6" fmla="*/ 0 w 7992888"/>
              <a:gd name="connsiteY6" fmla="*/ 1440154 h 4608512"/>
              <a:gd name="connsiteX7" fmla="*/ 0 w 7992888"/>
              <a:gd name="connsiteY7" fmla="*/ 288038 h 4608512"/>
              <a:gd name="connsiteX8" fmla="*/ 288038 w 7992888"/>
              <a:gd name="connsiteY8" fmla="*/ 0 h 4608512"/>
              <a:gd name="connsiteX9" fmla="*/ 1512168 w 7992888"/>
              <a:gd name="connsiteY9" fmla="*/ 0 h 4608512"/>
              <a:gd name="connsiteX0" fmla="*/ 7992888 w 7992888"/>
              <a:gd name="connsiteY0" fmla="*/ 4320480 h 4320480"/>
              <a:gd name="connsiteX1" fmla="*/ 7704856 w 7992888"/>
              <a:gd name="connsiteY1" fmla="*/ 4320480 h 4320480"/>
              <a:gd name="connsiteX2" fmla="*/ 7704856 w 7992888"/>
              <a:gd name="connsiteY2" fmla="*/ 2061009 h 4320480"/>
              <a:gd name="connsiteX3" fmla="*/ 7331373 w 7992888"/>
              <a:gd name="connsiteY3" fmla="*/ 1728192 h 4320480"/>
              <a:gd name="connsiteX4" fmla="*/ 288038 w 7992888"/>
              <a:gd name="connsiteY4" fmla="*/ 1728192 h 4320480"/>
              <a:gd name="connsiteX5" fmla="*/ 0 w 7992888"/>
              <a:gd name="connsiteY5" fmla="*/ 1440154 h 4320480"/>
              <a:gd name="connsiteX6" fmla="*/ 0 w 7992888"/>
              <a:gd name="connsiteY6" fmla="*/ 288038 h 4320480"/>
              <a:gd name="connsiteX7" fmla="*/ 288038 w 7992888"/>
              <a:gd name="connsiteY7" fmla="*/ 0 h 4320480"/>
              <a:gd name="connsiteX8" fmla="*/ 1512168 w 7992888"/>
              <a:gd name="connsiteY8" fmla="*/ 0 h 4320480"/>
              <a:gd name="connsiteX0" fmla="*/ 7704856 w 7704856"/>
              <a:gd name="connsiteY0" fmla="*/ 4320480 h 4320480"/>
              <a:gd name="connsiteX1" fmla="*/ 7704856 w 7704856"/>
              <a:gd name="connsiteY1" fmla="*/ 2061009 h 4320480"/>
              <a:gd name="connsiteX2" fmla="*/ 7331373 w 7704856"/>
              <a:gd name="connsiteY2" fmla="*/ 1728192 h 4320480"/>
              <a:gd name="connsiteX3" fmla="*/ 288038 w 7704856"/>
              <a:gd name="connsiteY3" fmla="*/ 1728192 h 4320480"/>
              <a:gd name="connsiteX4" fmla="*/ 0 w 7704856"/>
              <a:gd name="connsiteY4" fmla="*/ 1440154 h 4320480"/>
              <a:gd name="connsiteX5" fmla="*/ 0 w 7704856"/>
              <a:gd name="connsiteY5" fmla="*/ 288038 h 4320480"/>
              <a:gd name="connsiteX6" fmla="*/ 288038 w 7704856"/>
              <a:gd name="connsiteY6" fmla="*/ 0 h 4320480"/>
              <a:gd name="connsiteX7" fmla="*/ 1512168 w 7704856"/>
              <a:gd name="connsiteY7" fmla="*/ 0 h 432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04856" h="4320480">
                <a:moveTo>
                  <a:pt x="7704856" y="4320480"/>
                </a:moveTo>
                <a:lnTo>
                  <a:pt x="7704856" y="2061009"/>
                </a:lnTo>
                <a:cubicBezTo>
                  <a:pt x="7684263" y="1873428"/>
                  <a:pt x="7524779" y="1728192"/>
                  <a:pt x="7331373" y="1728192"/>
                </a:cubicBezTo>
                <a:lnTo>
                  <a:pt x="288038" y="1728192"/>
                </a:lnTo>
                <a:cubicBezTo>
                  <a:pt x="128959" y="1728192"/>
                  <a:pt x="0" y="1599233"/>
                  <a:pt x="0" y="1440154"/>
                </a:cubicBezTo>
                <a:lnTo>
                  <a:pt x="0" y="288038"/>
                </a:lnTo>
                <a:cubicBezTo>
                  <a:pt x="0" y="128959"/>
                  <a:pt x="128959" y="0"/>
                  <a:pt x="288038" y="0"/>
                </a:cubicBezTo>
                <a:lnTo>
                  <a:pt x="1512168" y="0"/>
                </a:ln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481167" y="1096509"/>
            <a:ext cx="72008" cy="7200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318983" y="5436039"/>
            <a:ext cx="72008" cy="7200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1280" y="5118100"/>
            <a:ext cx="1404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Vladimir Script" panose="03050402040407070305" pitchFamily="66" charset="0"/>
              </a:rPr>
              <a:t>PK3L</a:t>
            </a:r>
            <a:endParaRPr lang="ko-KR" altLang="en-US" sz="4000" dirty="0">
              <a:latin typeface="Vladimir Script" panose="03050402040407070305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66542" y="3019676"/>
            <a:ext cx="3222772" cy="1771631"/>
            <a:chOff x="1169759" y="2653068"/>
            <a:chExt cx="3474230" cy="1771631"/>
          </a:xfrm>
        </p:grpSpPr>
        <p:sp>
          <p:nvSpPr>
            <p:cNvPr id="5" name="원호 4"/>
            <p:cNvSpPr/>
            <p:nvPr/>
          </p:nvSpPr>
          <p:spPr>
            <a:xfrm rot="16200000">
              <a:off x="1169760" y="2661861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 flipV="1">
              <a:off x="1314222" y="2662610"/>
              <a:ext cx="1152000" cy="709"/>
            </a:xfrm>
            <a:prstGeom prst="line">
              <a:avLst/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169761" y="2806324"/>
              <a:ext cx="53" cy="1469233"/>
            </a:xfrm>
            <a:prstGeom prst="line">
              <a:avLst/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원호 7"/>
            <p:cNvSpPr/>
            <p:nvPr/>
          </p:nvSpPr>
          <p:spPr>
            <a:xfrm rot="10800000">
              <a:off x="1169759" y="4135063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1314222" y="4423857"/>
              <a:ext cx="1453532" cy="842"/>
            </a:xfrm>
            <a:prstGeom prst="line">
              <a:avLst/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원호 9"/>
            <p:cNvSpPr/>
            <p:nvPr/>
          </p:nvSpPr>
          <p:spPr>
            <a:xfrm rot="5400000">
              <a:off x="2629419" y="413506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2915684" y="2779300"/>
              <a:ext cx="255481" cy="1527818"/>
            </a:xfrm>
            <a:prstGeom prst="line">
              <a:avLst/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원호 11"/>
            <p:cNvSpPr/>
            <p:nvPr/>
          </p:nvSpPr>
          <p:spPr>
            <a:xfrm rot="16200000">
              <a:off x="3170010" y="265306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 flipV="1">
              <a:off x="3317294" y="2654577"/>
              <a:ext cx="1326695" cy="804"/>
            </a:xfrm>
            <a:prstGeom prst="line">
              <a:avLst/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2476873" y="3015836"/>
            <a:ext cx="3223111" cy="1771631"/>
            <a:chOff x="3170010" y="2649228"/>
            <a:chExt cx="3329767" cy="1771631"/>
          </a:xfrm>
        </p:grpSpPr>
        <p:cxnSp>
          <p:nvCxnSpPr>
            <p:cNvPr id="15" name="직선 연결선 14"/>
            <p:cNvCxnSpPr/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원호 15"/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원호 17"/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6072083" y="3011996"/>
            <a:ext cx="3223111" cy="1771631"/>
            <a:chOff x="5025798" y="2645388"/>
            <a:chExt cx="3329767" cy="1771631"/>
          </a:xfrm>
        </p:grpSpPr>
        <p:cxnSp>
          <p:nvCxnSpPr>
            <p:cNvPr id="21" name="직선 연결선 20"/>
            <p:cNvCxnSpPr/>
            <p:nvPr/>
          </p:nvCxnSpPr>
          <p:spPr>
            <a:xfrm flipV="1">
              <a:off x="5025798" y="4416177"/>
              <a:ext cx="1453532" cy="84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호 21"/>
            <p:cNvSpPr/>
            <p:nvPr/>
          </p:nvSpPr>
          <p:spPr>
            <a:xfrm rot="5400000">
              <a:off x="6340995" y="412738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 flipV="1">
              <a:off x="6627260" y="2771620"/>
              <a:ext cx="255481" cy="152781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원호 23"/>
            <p:cNvSpPr/>
            <p:nvPr/>
          </p:nvSpPr>
          <p:spPr>
            <a:xfrm rot="16200000">
              <a:off x="6881586" y="264538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 flipV="1">
              <a:off x="7028870" y="2646897"/>
              <a:ext cx="1326695" cy="804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7926793" y="3008156"/>
            <a:ext cx="2076016" cy="1771631"/>
            <a:chOff x="6997755" y="2075490"/>
            <a:chExt cx="2144713" cy="1771631"/>
          </a:xfrm>
        </p:grpSpPr>
        <p:sp>
          <p:nvSpPr>
            <p:cNvPr id="27" name="원호 26"/>
            <p:cNvSpPr/>
            <p:nvPr/>
          </p:nvSpPr>
          <p:spPr>
            <a:xfrm rot="16200000">
              <a:off x="8853543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 flipV="1">
              <a:off x="6997755" y="3846279"/>
              <a:ext cx="1453532" cy="842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원호 28"/>
            <p:cNvSpPr/>
            <p:nvPr/>
          </p:nvSpPr>
          <p:spPr>
            <a:xfrm rot="5400000">
              <a:off x="8312952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 flipV="1">
              <a:off x="8599217" y="2201722"/>
              <a:ext cx="255481" cy="1527818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/>
          <p:cNvSpPr/>
          <p:nvPr/>
        </p:nvSpPr>
        <p:spPr>
          <a:xfrm>
            <a:off x="679792" y="3195080"/>
            <a:ext cx="1586170" cy="1375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800" b="1">
                <a:solidFill>
                  <a:prstClr val="black">
                    <a:lumMod val="65000"/>
                    <a:lumOff val="35000"/>
                  </a:prstClr>
                </a:solidFill>
              </a:rPr>
              <a:t>참여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800" b="1">
                <a:solidFill>
                  <a:prstClr val="black">
                    <a:lumMod val="65000"/>
                    <a:lumOff val="35000"/>
                  </a:prstClr>
                </a:solidFill>
              </a:rPr>
              <a:t>인원</a:t>
            </a:r>
            <a:endParaRPr lang="en-US" altLang="ko-KR" sz="28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819295" y="2904816"/>
            <a:ext cx="247299" cy="255482"/>
          </a:xfrm>
          <a:prstGeom prst="ellipse">
            <a:avLst/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100" b="1">
                <a:solidFill>
                  <a:prstClr val="white"/>
                </a:solidFill>
              </a:rPr>
              <a:t>1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406206" y="4658884"/>
            <a:ext cx="247299" cy="25548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100" b="1">
                <a:solidFill>
                  <a:prstClr val="white"/>
                </a:solidFill>
              </a:rPr>
              <a:t>2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972573" y="4651204"/>
            <a:ext cx="247299" cy="25548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100" b="1">
                <a:solidFill>
                  <a:prstClr val="white"/>
                </a:solidFill>
              </a:rPr>
              <a:t>4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7798438" y="4643524"/>
            <a:ext cx="247299" cy="25548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100" b="1">
                <a:solidFill>
                  <a:prstClr val="white"/>
                </a:solidFill>
              </a:rPr>
              <a:t>5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 rot="10800000">
            <a:off x="9864140" y="3008156"/>
            <a:ext cx="1546810" cy="1762838"/>
            <a:chOff x="10625816" y="4555975"/>
            <a:chExt cx="1597995" cy="1762838"/>
          </a:xfrm>
        </p:grpSpPr>
        <p:sp>
          <p:nvSpPr>
            <p:cNvPr id="41" name="원호 40"/>
            <p:cNvSpPr/>
            <p:nvPr/>
          </p:nvSpPr>
          <p:spPr>
            <a:xfrm rot="16200000">
              <a:off x="10625817" y="4555975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 flipV="1">
              <a:off x="10770279" y="4556724"/>
              <a:ext cx="1152000" cy="709"/>
            </a:xfrm>
            <a:prstGeom prst="line">
              <a:avLst/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10625818" y="4700438"/>
              <a:ext cx="53" cy="1469233"/>
            </a:xfrm>
            <a:prstGeom prst="line">
              <a:avLst/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원호 43"/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타원 45"/>
          <p:cNvSpPr/>
          <p:nvPr/>
        </p:nvSpPr>
        <p:spPr>
          <a:xfrm>
            <a:off x="9989203" y="4635844"/>
            <a:ext cx="247299" cy="255482"/>
          </a:xfrm>
          <a:prstGeom prst="ellipse">
            <a:avLst/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100" b="1">
                <a:solidFill>
                  <a:prstClr val="white"/>
                </a:solidFill>
              </a:rPr>
              <a:t>6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4281010" y="3011215"/>
            <a:ext cx="3223111" cy="1771631"/>
            <a:chOff x="3170010" y="2649228"/>
            <a:chExt cx="3329767" cy="1771631"/>
          </a:xfrm>
        </p:grpSpPr>
        <p:cxnSp>
          <p:nvCxnSpPr>
            <p:cNvPr id="56" name="직선 연결선 55"/>
            <p:cNvCxnSpPr/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원호 56"/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원호 58"/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타원 60"/>
          <p:cNvSpPr/>
          <p:nvPr/>
        </p:nvSpPr>
        <p:spPr>
          <a:xfrm>
            <a:off x="4210343" y="4654263"/>
            <a:ext cx="247299" cy="25548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100" b="1">
                <a:solidFill>
                  <a:prstClr val="white"/>
                </a:solidFill>
              </a:rPr>
              <a:t>3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456336" y="3195080"/>
            <a:ext cx="1785116" cy="1375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800" b="1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개요</a:t>
            </a:r>
            <a:endParaRPr lang="en-US" altLang="ko-KR" sz="28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152279" y="3195080"/>
            <a:ext cx="1785116" cy="1375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800" b="1">
                <a:solidFill>
                  <a:prstClr val="black">
                    <a:lumMod val="65000"/>
                    <a:lumOff val="35000"/>
                  </a:prstClr>
                </a:solidFill>
              </a:rPr>
              <a:t>서버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800" b="1">
                <a:solidFill>
                  <a:prstClr val="black">
                    <a:lumMod val="65000"/>
                    <a:lumOff val="35000"/>
                  </a:prstClr>
                </a:solidFill>
              </a:rPr>
              <a:t>아키텍처</a:t>
            </a:r>
            <a:endParaRPr lang="en-US" altLang="ko-KR" sz="28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037377" y="3195080"/>
            <a:ext cx="1785116" cy="1375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800" b="1">
                <a:solidFill>
                  <a:prstClr val="black">
                    <a:lumMod val="65000"/>
                    <a:lumOff val="35000"/>
                  </a:prstClr>
                </a:solidFill>
              </a:rPr>
              <a:t>프로젝트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800" b="1">
                <a:solidFill>
                  <a:prstClr val="black">
                    <a:lumMod val="65000"/>
                    <a:lumOff val="35000"/>
                  </a:prstClr>
                </a:solidFill>
              </a:rPr>
              <a:t>일정</a:t>
            </a:r>
            <a:endParaRPr lang="en-US" altLang="ko-KR" sz="28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711512" y="3195080"/>
            <a:ext cx="1785116" cy="1279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2800" b="1">
                <a:solidFill>
                  <a:prstClr val="black">
                    <a:lumMod val="65000"/>
                    <a:lumOff val="35000"/>
                  </a:prstClr>
                </a:solidFill>
              </a:rPr>
              <a:t>ER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400" b="1">
                <a:solidFill>
                  <a:prstClr val="black">
                    <a:lumMod val="65000"/>
                    <a:lumOff val="35000"/>
                  </a:prstClr>
                </a:solidFill>
              </a:rPr>
              <a:t>다이어그램</a:t>
            </a:r>
            <a:endParaRPr lang="en-US" altLang="ko-KR" sz="28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617000" y="3195080"/>
            <a:ext cx="1785116" cy="1375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800" b="1">
                <a:solidFill>
                  <a:prstClr val="black">
                    <a:lumMod val="65000"/>
                    <a:lumOff val="35000"/>
                  </a:prstClr>
                </a:solidFill>
              </a:rPr>
              <a:t>주요 구현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800" b="1">
                <a:solidFill>
                  <a:prstClr val="black">
                    <a:lumMod val="65000"/>
                    <a:lumOff val="35000"/>
                  </a:prstClr>
                </a:solidFill>
              </a:rPr>
              <a:t>기능 소개</a:t>
            </a:r>
          </a:p>
        </p:txBody>
      </p:sp>
      <p:sp>
        <p:nvSpPr>
          <p:cNvPr id="68" name="TextBox 227"/>
          <p:cNvSpPr txBox="1"/>
          <p:nvPr/>
        </p:nvSpPr>
        <p:spPr>
          <a:xfrm>
            <a:off x="5492346" y="623836"/>
            <a:ext cx="1209444" cy="6982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000">
                <a:latin typeface="HY헤드라인M"/>
                <a:ea typeface="HY헤드라인M"/>
              </a:rPr>
              <a:t>목차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모서리가 둥근 직사각형 198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0" name="모서리가 둥근 직사각형 199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4980132" y="623836"/>
            <a:ext cx="2216958" cy="6982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000">
                <a:latin typeface="HY헤드라인M"/>
                <a:ea typeface="HY헤드라인M"/>
              </a:rPr>
              <a:t>조원소개</a:t>
            </a:r>
          </a:p>
        </p:txBody>
      </p:sp>
      <p:grpSp>
        <p:nvGrpSpPr>
          <p:cNvPr id="394" name="그룹 7"/>
          <p:cNvGrpSpPr/>
          <p:nvPr/>
        </p:nvGrpSpPr>
        <p:grpSpPr>
          <a:xfrm>
            <a:off x="885931" y="2134349"/>
            <a:ext cx="1548410" cy="2578586"/>
            <a:chOff x="803275" y="1547446"/>
            <a:chExt cx="2260880" cy="3765069"/>
          </a:xfrm>
        </p:grpSpPr>
        <p:sp>
          <p:nvSpPr>
            <p:cNvPr id="395" name="직사각형 8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6" name="TextBox 9"/>
            <p:cNvSpPr txBox="1"/>
            <p:nvPr/>
          </p:nvSpPr>
          <p:spPr>
            <a:xfrm>
              <a:off x="803275" y="4330612"/>
              <a:ext cx="2260880" cy="98190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884288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 lang="ko-KR"/>
              </a:pPr>
              <a:r>
                <a:rPr lang="ko-KR" altLang="en-US" sz="160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관리자 페이지 제작 담당</a:t>
              </a:r>
              <a:endParaRPr lang="en-US" altLang="ko-KR" sz="16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  <p:sp>
          <p:nvSpPr>
            <p:cNvPr id="397" name="TextBox 10"/>
            <p:cNvSpPr txBox="1"/>
            <p:nvPr/>
          </p:nvSpPr>
          <p:spPr>
            <a:xfrm>
              <a:off x="1293427" y="3961349"/>
              <a:ext cx="1280577" cy="539170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884288">
                <a:spcBef>
                  <a:spcPts val="600"/>
                </a:spcBef>
                <a:spcAft>
                  <a:spcPct val="0"/>
                </a:spcAft>
                <a:defRPr lang="ko-KR"/>
              </a:pPr>
              <a:r>
                <a:rPr lang="ko-KR" altLang="en-US" b="1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김정모</a:t>
              </a:r>
              <a:endParaRPr lang="en-US" altLang="ko-KR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</p:grpSp>
      <p:grpSp>
        <p:nvGrpSpPr>
          <p:cNvPr id="398" name="그룹 12"/>
          <p:cNvGrpSpPr/>
          <p:nvPr/>
        </p:nvGrpSpPr>
        <p:grpSpPr>
          <a:xfrm>
            <a:off x="3091702" y="2134349"/>
            <a:ext cx="1548410" cy="3334119"/>
            <a:chOff x="803275" y="1547446"/>
            <a:chExt cx="2260880" cy="4868248"/>
          </a:xfrm>
        </p:grpSpPr>
        <p:sp>
          <p:nvSpPr>
            <p:cNvPr id="399" name="직사각형 13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0" name="TextBox 14"/>
            <p:cNvSpPr txBox="1"/>
            <p:nvPr/>
          </p:nvSpPr>
          <p:spPr>
            <a:xfrm>
              <a:off x="803275" y="4330609"/>
              <a:ext cx="2260880" cy="205664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884288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 lang="ko-KR"/>
              </a:pPr>
              <a:r>
                <a:rPr lang="ko-KR" altLang="en-US" sz="160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로그인 페이지 제작 담당</a:t>
              </a:r>
            </a:p>
            <a:p>
              <a:pPr algn="ctr" defTabSz="884288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 lang="ko-KR"/>
              </a:pPr>
              <a:r>
                <a:rPr lang="en-US" altLang="ko-KR" sz="160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DB</a:t>
              </a:r>
              <a:r>
                <a:rPr lang="ko-KR" altLang="en-US" sz="160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 설게 담당</a:t>
              </a:r>
            </a:p>
            <a:p>
              <a:pPr algn="ctr" defTabSz="884288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 lang="ko-KR"/>
              </a:pPr>
              <a:r>
                <a:rPr lang="ko-KR" altLang="en-US" sz="160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서버 구축 담당</a:t>
              </a:r>
            </a:p>
          </p:txBody>
        </p:sp>
        <p:sp>
          <p:nvSpPr>
            <p:cNvPr id="401" name="TextBox 15"/>
            <p:cNvSpPr txBox="1"/>
            <p:nvPr/>
          </p:nvSpPr>
          <p:spPr>
            <a:xfrm>
              <a:off x="1293429" y="3961348"/>
              <a:ext cx="1280577" cy="539170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884288">
                <a:spcBef>
                  <a:spcPts val="600"/>
                </a:spcBef>
                <a:spcAft>
                  <a:spcPct val="0"/>
                </a:spcAft>
                <a:defRPr lang="ko-KR"/>
              </a:pPr>
              <a:r>
                <a:rPr lang="ko-KR" altLang="en-US" b="1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박휘호</a:t>
              </a:r>
              <a:endParaRPr lang="en-US" altLang="ko-KR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</p:grpSp>
      <p:grpSp>
        <p:nvGrpSpPr>
          <p:cNvPr id="402" name="그룹 17"/>
          <p:cNvGrpSpPr/>
          <p:nvPr/>
        </p:nvGrpSpPr>
        <p:grpSpPr>
          <a:xfrm>
            <a:off x="5297473" y="2134349"/>
            <a:ext cx="1548410" cy="2589302"/>
            <a:chOff x="803275" y="1547446"/>
            <a:chExt cx="2260880" cy="3780716"/>
          </a:xfrm>
        </p:grpSpPr>
        <p:sp>
          <p:nvSpPr>
            <p:cNvPr id="403" name="직사각형 18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4" name="TextBox 19"/>
            <p:cNvSpPr txBox="1"/>
            <p:nvPr/>
          </p:nvSpPr>
          <p:spPr>
            <a:xfrm>
              <a:off x="803275" y="4330612"/>
              <a:ext cx="2260880" cy="98190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884288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 lang="ko-KR"/>
              </a:pPr>
              <a:r>
                <a:rPr lang="ko-KR" altLang="en-US" sz="160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블로그 페이지 제작 담당</a:t>
              </a:r>
              <a:endParaRPr lang="en-US" altLang="ko-KR" sz="16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  <p:sp>
          <p:nvSpPr>
            <p:cNvPr id="405" name="TextBox 20"/>
            <p:cNvSpPr txBox="1"/>
            <p:nvPr/>
          </p:nvSpPr>
          <p:spPr>
            <a:xfrm>
              <a:off x="1293424" y="3961349"/>
              <a:ext cx="1282084" cy="539168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884288">
                <a:spcBef>
                  <a:spcPts val="600"/>
                </a:spcBef>
                <a:spcAft>
                  <a:spcPct val="0"/>
                </a:spcAft>
                <a:defRPr lang="ko-KR"/>
              </a:pPr>
              <a:r>
                <a:rPr lang="ko-KR" altLang="en-US" b="1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이동원</a:t>
              </a:r>
              <a:endParaRPr lang="en-US" altLang="ko-KR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</p:grpSp>
      <p:grpSp>
        <p:nvGrpSpPr>
          <p:cNvPr id="406" name="그룹 22"/>
          <p:cNvGrpSpPr/>
          <p:nvPr/>
        </p:nvGrpSpPr>
        <p:grpSpPr>
          <a:xfrm>
            <a:off x="7503244" y="2134349"/>
            <a:ext cx="1548410" cy="2589302"/>
            <a:chOff x="803275" y="1547446"/>
            <a:chExt cx="2260880" cy="3780716"/>
          </a:xfrm>
        </p:grpSpPr>
        <p:sp>
          <p:nvSpPr>
            <p:cNvPr id="407" name="직사각형 23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8" name="TextBox 24"/>
            <p:cNvSpPr txBox="1"/>
            <p:nvPr/>
          </p:nvSpPr>
          <p:spPr>
            <a:xfrm>
              <a:off x="803273" y="4330612"/>
              <a:ext cx="2260881" cy="98190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884288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 lang="ko-KR"/>
              </a:pPr>
              <a:r>
                <a:rPr lang="ko-KR" altLang="en-US" sz="160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게시판 페이지 제작 담당</a:t>
              </a:r>
              <a:endParaRPr lang="en-US" altLang="ko-KR" sz="16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  <p:sp>
          <p:nvSpPr>
            <p:cNvPr id="409" name="TextBox 25"/>
            <p:cNvSpPr txBox="1"/>
            <p:nvPr/>
          </p:nvSpPr>
          <p:spPr>
            <a:xfrm>
              <a:off x="1293427" y="3961349"/>
              <a:ext cx="1280579" cy="539170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884288">
                <a:spcBef>
                  <a:spcPts val="600"/>
                </a:spcBef>
                <a:spcAft>
                  <a:spcPct val="0"/>
                </a:spcAft>
                <a:defRPr lang="ko-KR"/>
              </a:pPr>
              <a:r>
                <a:rPr lang="ko-KR" altLang="en-US" b="1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이용신</a:t>
              </a:r>
              <a:endParaRPr lang="en-US" altLang="ko-KR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</p:grpSp>
      <p:grpSp>
        <p:nvGrpSpPr>
          <p:cNvPr id="410" name="그룹 33"/>
          <p:cNvGrpSpPr/>
          <p:nvPr/>
        </p:nvGrpSpPr>
        <p:grpSpPr>
          <a:xfrm>
            <a:off x="9709018" y="2134348"/>
            <a:ext cx="1548410" cy="2961709"/>
            <a:chOff x="803275" y="1547446"/>
            <a:chExt cx="2260880" cy="4324481"/>
          </a:xfrm>
        </p:grpSpPr>
        <p:sp>
          <p:nvSpPr>
            <p:cNvPr id="411" name="직사각형 34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2" name="TextBox 35"/>
            <p:cNvSpPr txBox="1"/>
            <p:nvPr/>
          </p:nvSpPr>
          <p:spPr>
            <a:xfrm>
              <a:off x="803273" y="4330594"/>
              <a:ext cx="2260880" cy="1514261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884288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 lang="ko-KR"/>
              </a:pPr>
              <a:r>
                <a:rPr lang="ko-KR" altLang="en-US" sz="160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메인 페이지</a:t>
              </a:r>
            </a:p>
            <a:p>
              <a:pPr algn="ctr" defTabSz="884288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 lang="ko-KR"/>
              </a:pPr>
              <a:r>
                <a:rPr lang="ko-KR" altLang="en-US" sz="160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회원 정보관리</a:t>
              </a:r>
              <a:r>
                <a:rPr lang="en-US" altLang="ko-KR" sz="160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 </a:t>
              </a:r>
              <a:r>
                <a:rPr lang="ko-KR" altLang="en-US" sz="160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제작 담당</a:t>
              </a:r>
              <a:endParaRPr lang="en-US" altLang="ko-KR" sz="16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  <p:sp>
          <p:nvSpPr>
            <p:cNvPr id="413" name="TextBox 36"/>
            <p:cNvSpPr txBox="1"/>
            <p:nvPr/>
          </p:nvSpPr>
          <p:spPr>
            <a:xfrm>
              <a:off x="1293427" y="3961348"/>
              <a:ext cx="1280577" cy="539170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884288">
                <a:spcBef>
                  <a:spcPts val="600"/>
                </a:spcBef>
                <a:spcAft>
                  <a:spcPct val="0"/>
                </a:spcAft>
                <a:defRPr lang="ko-KR"/>
              </a:pPr>
              <a:r>
                <a:rPr lang="ko-KR" altLang="en-US" b="1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이재윤</a:t>
              </a:r>
              <a:endParaRPr lang="en-US" altLang="ko-KR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85311" y="2530298"/>
            <a:ext cx="1325942" cy="1325942"/>
          </a:xfrm>
          <a:prstGeom prst="rect">
            <a:avLst/>
          </a:prstGeom>
        </p:spPr>
      </p:pic>
      <p:sp>
        <p:nvSpPr>
          <p:cNvPr id="20" name="TextBox 227"/>
          <p:cNvSpPr txBox="1"/>
          <p:nvPr/>
        </p:nvSpPr>
        <p:spPr>
          <a:xfrm>
            <a:off x="4901179" y="623836"/>
            <a:ext cx="2391161" cy="6982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000">
                <a:latin typeface="HY헤드라인M"/>
                <a:ea typeface="HY헤드라인M"/>
              </a:rPr>
              <a:t>개발 환경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34039" y="2532825"/>
            <a:ext cx="1324800" cy="1324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021284" y="4120003"/>
            <a:ext cx="3143498" cy="6427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/>
              <a:t>Tomcat 9.0.37</a:t>
            </a:r>
          </a:p>
          <a:p>
            <a:pPr algn="ctr">
              <a:defRPr lang="ko-KR" altLang="en-US"/>
            </a:pPr>
            <a:r>
              <a:rPr lang="en-US" altLang="ko-KR"/>
              <a:t>Mysql-Connector-java-8.0.18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44591" y="4254499"/>
            <a:ext cx="1686559" cy="36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/>
              <a:t>Java jdk-14.0.2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95392" y="2516125"/>
            <a:ext cx="1324800" cy="13248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37725" y="2489667"/>
            <a:ext cx="1324800" cy="1324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47874" y="4132791"/>
            <a:ext cx="2449408" cy="6415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/>
              <a:t>Atom IDE</a:t>
            </a:r>
          </a:p>
          <a:p>
            <a:pPr algn="ctr">
              <a:defRPr lang="ko-KR" altLang="en-US"/>
            </a:pPr>
            <a:r>
              <a:rPr lang="en-US" altLang="ko-KR"/>
              <a:t>Eclipse-jee-2020-06-R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227"/>
          <p:cNvSpPr txBox="1"/>
          <p:nvPr/>
        </p:nvSpPr>
        <p:spPr>
          <a:xfrm>
            <a:off x="4504304" y="623836"/>
            <a:ext cx="3410335" cy="6982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000">
                <a:latin typeface="HY헤드라인M"/>
                <a:ea typeface="HY헤드라인M"/>
              </a:rPr>
              <a:t>서버 아키텍쳐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4998" y="4061480"/>
            <a:ext cx="3081600" cy="1590020"/>
          </a:xfrm>
          <a:prstGeom prst="rect">
            <a:avLst/>
          </a:prstGeom>
        </p:spPr>
      </p:pic>
      <p:sp>
        <p:nvSpPr>
          <p:cNvPr id="18" name="아래쪽 화살표 17"/>
          <p:cNvSpPr/>
          <p:nvPr/>
        </p:nvSpPr>
        <p:spPr>
          <a:xfrm rot="2216338">
            <a:off x="4259791" y="3540013"/>
            <a:ext cx="291041" cy="460375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 rot="1837560" flipV="1">
            <a:off x="4660900" y="3682887"/>
            <a:ext cx="291041" cy="460375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41586" y="3894666"/>
            <a:ext cx="2862791" cy="1772204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 rot="19445146" flipV="1">
            <a:off x="7154334" y="3602566"/>
            <a:ext cx="291041" cy="460375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65107" y="1613955"/>
            <a:ext cx="3081866" cy="1608666"/>
          </a:xfrm>
          <a:prstGeom prst="rect">
            <a:avLst/>
          </a:prstGeom>
        </p:spPr>
      </p:pic>
      <p:sp>
        <p:nvSpPr>
          <p:cNvPr id="22" name="순서도: 수행의 시작/종료 21"/>
          <p:cNvSpPr/>
          <p:nvPr/>
        </p:nvSpPr>
        <p:spPr>
          <a:xfrm>
            <a:off x="4655583" y="3157891"/>
            <a:ext cx="2858400" cy="414000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DBCP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98351" y="1788701"/>
            <a:ext cx="6071268" cy="4250735"/>
          </a:xfrm>
          <a:prstGeom prst="rect">
            <a:avLst/>
          </a:prstGeom>
        </p:spPr>
      </p:pic>
      <p:cxnSp>
        <p:nvCxnSpPr>
          <p:cNvPr id="10" name="직선 연결선 9"/>
          <p:cNvCxnSpPr>
            <a:endCxn id="11" idx="1"/>
          </p:cNvCxnSpPr>
          <p:nvPr/>
        </p:nvCxnSpPr>
        <p:spPr>
          <a:xfrm rot="16200000" flipV="1">
            <a:off x="3655160" y="1515122"/>
            <a:ext cx="463136" cy="255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58846" y="1266030"/>
            <a:ext cx="914118" cy="290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1300"/>
              <a:t>회원 정보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66354" y="1312595"/>
            <a:ext cx="1078196" cy="291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1300"/>
              <a:t>게시판 정보</a:t>
            </a:r>
          </a:p>
        </p:txBody>
      </p:sp>
      <p:cxnSp>
        <p:nvCxnSpPr>
          <p:cNvPr id="14" name="직선 연결선 13"/>
          <p:cNvCxnSpPr>
            <a:endCxn id="13" idx="1"/>
          </p:cNvCxnSpPr>
          <p:nvPr/>
        </p:nvCxnSpPr>
        <p:spPr>
          <a:xfrm rot="10800000">
            <a:off x="6266354" y="1458267"/>
            <a:ext cx="367628" cy="306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18499" y="1614397"/>
            <a:ext cx="912000" cy="29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300"/>
              <a:t>댓글 정보</a:t>
            </a:r>
          </a:p>
        </p:txBody>
      </p:sp>
      <p:cxnSp>
        <p:nvCxnSpPr>
          <p:cNvPr id="16" name="직선 연결선 15"/>
          <p:cNvCxnSpPr>
            <a:stCxn id="15" idx="1"/>
          </p:cNvCxnSpPr>
          <p:nvPr/>
        </p:nvCxnSpPr>
        <p:spPr>
          <a:xfrm>
            <a:off x="8318499" y="1759539"/>
            <a:ext cx="467430" cy="463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91137" y="6191689"/>
            <a:ext cx="915178" cy="289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1300"/>
              <a:t>인증 정보</a:t>
            </a:r>
          </a:p>
        </p:txBody>
      </p:sp>
      <p:cxnSp>
        <p:nvCxnSpPr>
          <p:cNvPr id="18" name="직선 연결선 17"/>
          <p:cNvCxnSpPr>
            <a:endCxn id="17" idx="1"/>
          </p:cNvCxnSpPr>
          <p:nvPr/>
        </p:nvCxnSpPr>
        <p:spPr>
          <a:xfrm rot="10800000" flipV="1">
            <a:off x="3891137" y="6010893"/>
            <a:ext cx="454203" cy="325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012596" y="3768548"/>
            <a:ext cx="1074279" cy="287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1300"/>
              <a:t>게시판 분류</a:t>
            </a:r>
          </a:p>
        </p:txBody>
      </p:sp>
      <p:cxnSp>
        <p:nvCxnSpPr>
          <p:cNvPr id="20" name="직선 연결선 19"/>
          <p:cNvCxnSpPr>
            <a:stCxn id="9" idx="1"/>
            <a:endCxn id="19" idx="3"/>
          </p:cNvCxnSpPr>
          <p:nvPr/>
        </p:nvCxnSpPr>
        <p:spPr>
          <a:xfrm rot="10800000">
            <a:off x="3086875" y="3910471"/>
            <a:ext cx="511476" cy="3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27"/>
          <p:cNvSpPr txBox="1"/>
          <p:nvPr/>
        </p:nvSpPr>
        <p:spPr>
          <a:xfrm>
            <a:off x="4901179" y="623836"/>
            <a:ext cx="3257935" cy="6982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latin typeface="HY헤드라인M"/>
                <a:ea typeface="HY헤드라인M"/>
              </a:rPr>
              <a:t>ER</a:t>
            </a:r>
            <a:r>
              <a:rPr lang="ko-KR" altLang="en-US" sz="4000">
                <a:latin typeface="HY헤드라인M"/>
                <a:ea typeface="HY헤드라인M"/>
              </a:rPr>
              <a:t>다이어그램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227"/>
          <p:cNvSpPr txBox="1"/>
          <p:nvPr/>
        </p:nvSpPr>
        <p:spPr>
          <a:xfrm>
            <a:off x="3185310" y="623836"/>
            <a:ext cx="582884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000">
                <a:latin typeface="HY헤드라인M"/>
                <a:ea typeface="HY헤드라인M"/>
              </a:rPr>
              <a:t>주요 </a:t>
            </a:r>
            <a:r>
              <a:rPr lang="ko-KR" altLang="en-US" sz="4000" smtClean="0">
                <a:latin typeface="HY헤드라인M"/>
                <a:ea typeface="HY헤드라인M"/>
              </a:rPr>
              <a:t>구현기능 </a:t>
            </a:r>
            <a:r>
              <a:rPr lang="ko-KR" altLang="en-US" sz="4000" dirty="0" smtClean="0">
                <a:latin typeface="HY헤드라인M"/>
                <a:ea typeface="HY헤드라인M"/>
              </a:rPr>
              <a:t>일부 </a:t>
            </a:r>
            <a:r>
              <a:rPr lang="ko-KR" altLang="en-US" sz="4000" dirty="0">
                <a:latin typeface="HY헤드라인M"/>
                <a:ea typeface="HY헤드라인M"/>
              </a:rPr>
              <a:t>소개</a:t>
            </a:r>
          </a:p>
        </p:txBody>
      </p:sp>
      <p:pic>
        <p:nvPicPr>
          <p:cNvPr id="10" name="Picture 2" descr="C:\Users\user\Desktop\메인화면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592" y="1561531"/>
            <a:ext cx="3615881" cy="457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user\Desktop\로그인 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834" y="1546833"/>
            <a:ext cx="3615872" cy="457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53592" y="119219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413193" y="11280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13480" y="127239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 정보</a:t>
            </a:r>
            <a:endParaRPr lang="ko-KR" altLang="en-US" dirty="0"/>
          </a:p>
        </p:txBody>
      </p:sp>
      <p:pic>
        <p:nvPicPr>
          <p:cNvPr id="2052" name="Picture 4" descr="C:\Users\user\Desktop\회원 정보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480" y="1692069"/>
            <a:ext cx="8572500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227"/>
          <p:cNvSpPr txBox="1"/>
          <p:nvPr/>
        </p:nvSpPr>
        <p:spPr>
          <a:xfrm>
            <a:off x="3185310" y="623836"/>
            <a:ext cx="582884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000">
                <a:latin typeface="HY헤드라인M"/>
                <a:ea typeface="HY헤드라인M"/>
              </a:rPr>
              <a:t>주요 </a:t>
            </a:r>
            <a:r>
              <a:rPr lang="ko-KR" altLang="en-US" sz="4000" smtClean="0">
                <a:latin typeface="HY헤드라인M"/>
                <a:ea typeface="HY헤드라인M"/>
              </a:rPr>
              <a:t>구현기능 </a:t>
            </a:r>
            <a:r>
              <a:rPr lang="ko-KR" altLang="en-US" sz="4000" dirty="0" smtClean="0">
                <a:latin typeface="HY헤드라인M"/>
                <a:ea typeface="HY헤드라인M"/>
              </a:rPr>
              <a:t>일부 </a:t>
            </a:r>
            <a:r>
              <a:rPr lang="ko-KR" altLang="en-US" sz="4000" dirty="0">
                <a:latin typeface="HY헤드라인M"/>
                <a:ea typeface="HY헤드라인M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65799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074" name="Picture 2" descr="C:\Users\user\Desktop\차단기능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49" y="2813520"/>
            <a:ext cx="4792266" cy="233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\Desktop\차단해제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943" y="2813520"/>
            <a:ext cx="4792266" cy="233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22549" y="243991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차단 기능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325042" y="237814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차단 해제 기능</a:t>
            </a:r>
            <a:endParaRPr lang="ko-KR" altLang="en-US" dirty="0"/>
          </a:p>
        </p:txBody>
      </p:sp>
      <p:sp>
        <p:nvSpPr>
          <p:cNvPr id="9" name="TextBox 227"/>
          <p:cNvSpPr txBox="1"/>
          <p:nvPr/>
        </p:nvSpPr>
        <p:spPr>
          <a:xfrm>
            <a:off x="3185310" y="623836"/>
            <a:ext cx="582884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000">
                <a:latin typeface="HY헤드라인M"/>
                <a:ea typeface="HY헤드라인M"/>
              </a:rPr>
              <a:t>주요 </a:t>
            </a:r>
            <a:r>
              <a:rPr lang="ko-KR" altLang="en-US" sz="4000" smtClean="0">
                <a:latin typeface="HY헤드라인M"/>
                <a:ea typeface="HY헤드라인M"/>
              </a:rPr>
              <a:t>구현기능 </a:t>
            </a:r>
            <a:r>
              <a:rPr lang="ko-KR" altLang="en-US" sz="4000" dirty="0" smtClean="0">
                <a:latin typeface="HY헤드라인M"/>
                <a:ea typeface="HY헤드라인M"/>
              </a:rPr>
              <a:t>일부 </a:t>
            </a:r>
            <a:r>
              <a:rPr lang="ko-KR" altLang="en-US" sz="4000" dirty="0">
                <a:latin typeface="HY헤드라인M"/>
                <a:ea typeface="HY헤드라인M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65799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133</Words>
  <Application>Microsoft Office PowerPoint</Application>
  <PresentationFormat>사용자 지정</PresentationFormat>
  <Paragraphs>66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52</cp:revision>
  <dcterms:created xsi:type="dcterms:W3CDTF">2020-08-12T01:49:38Z</dcterms:created>
  <dcterms:modified xsi:type="dcterms:W3CDTF">2020-08-21T11:46:50Z</dcterms:modified>
</cp:coreProperties>
</file>